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3"/>
  </p:notesMasterIdLst>
  <p:sldIdLst>
    <p:sldId id="256" r:id="rId5"/>
    <p:sldId id="257" r:id="rId6"/>
    <p:sldId id="259" r:id="rId7"/>
    <p:sldId id="278" r:id="rId8"/>
    <p:sldId id="260" r:id="rId9"/>
    <p:sldId id="261" r:id="rId10"/>
    <p:sldId id="279" r:id="rId11"/>
    <p:sldId id="284" r:id="rId12"/>
    <p:sldId id="263" r:id="rId13"/>
    <p:sldId id="264" r:id="rId14"/>
    <p:sldId id="283" r:id="rId15"/>
    <p:sldId id="288" r:id="rId16"/>
    <p:sldId id="290" r:id="rId17"/>
    <p:sldId id="282" r:id="rId18"/>
    <p:sldId id="285" r:id="rId19"/>
    <p:sldId id="293" r:id="rId20"/>
    <p:sldId id="262" r:id="rId21"/>
    <p:sldId id="286" r:id="rId22"/>
    <p:sldId id="266" r:id="rId23"/>
    <p:sldId id="273" r:id="rId24"/>
    <p:sldId id="269" r:id="rId25"/>
    <p:sldId id="299" r:id="rId26"/>
    <p:sldId id="281" r:id="rId27"/>
    <p:sldId id="289" r:id="rId28"/>
    <p:sldId id="296" r:id="rId29"/>
    <p:sldId id="295" r:id="rId30"/>
    <p:sldId id="298" r:id="rId31"/>
    <p:sldId id="277"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6" d="100"/>
          <a:sy n="76" d="100"/>
        </p:scale>
        <p:origin x="43"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Neal" userId="4fc08085-8a53-4aa4-83da-3a3b700af3ca" providerId="ADAL" clId="{3589483E-E117-4738-AC1B-5000A33FA492}"/>
    <pc:docChg chg="undo custSel addSld delSld modSld sldOrd">
      <pc:chgData name="Miss Neal" userId="4fc08085-8a53-4aa4-83da-3a3b700af3ca" providerId="ADAL" clId="{3589483E-E117-4738-AC1B-5000A33FA492}" dt="2026-09-07T14:41:05.472" v="1810"/>
      <pc:docMkLst>
        <pc:docMk/>
      </pc:docMkLst>
      <pc:sldChg chg="addSp delSp modSp mod">
        <pc:chgData name="Miss Neal" userId="4fc08085-8a53-4aa4-83da-3a3b700af3ca" providerId="ADAL" clId="{3589483E-E117-4738-AC1B-5000A33FA492}" dt="2026-09-07T10:52:12.606" v="1543" actId="20577"/>
        <pc:sldMkLst>
          <pc:docMk/>
          <pc:sldMk cId="1130008342" sldId="257"/>
        </pc:sldMkLst>
        <pc:spChg chg="mod">
          <ac:chgData name="Miss Neal" userId="4fc08085-8a53-4aa4-83da-3a3b700af3ca" providerId="ADAL" clId="{3589483E-E117-4738-AC1B-5000A33FA492}" dt="2026-09-07T10:52:12.606" v="1543" actId="20577"/>
          <ac:spMkLst>
            <pc:docMk/>
            <pc:sldMk cId="1130008342" sldId="257"/>
            <ac:spMk id="13" creationId="{00000000-0000-0000-0000-000000000000}"/>
          </ac:spMkLst>
        </pc:spChg>
        <pc:picChg chg="mod">
          <ac:chgData name="Miss Neal" userId="4fc08085-8a53-4aa4-83da-3a3b700af3ca" providerId="ADAL" clId="{3589483E-E117-4738-AC1B-5000A33FA492}" dt="2026-09-07T10:51:27.159" v="1502" actId="14100"/>
          <ac:picMkLst>
            <pc:docMk/>
            <pc:sldMk cId="1130008342" sldId="257"/>
            <ac:picMk id="4" creationId="{E06D12AB-9DC1-8282-5ECC-B1BAC86CDADE}"/>
          </ac:picMkLst>
        </pc:picChg>
        <pc:picChg chg="add mod">
          <ac:chgData name="Miss Neal" userId="4fc08085-8a53-4aa4-83da-3a3b700af3ca" providerId="ADAL" clId="{3589483E-E117-4738-AC1B-5000A33FA492}" dt="2026-09-07T10:51:23.697" v="1501" actId="14100"/>
          <ac:picMkLst>
            <pc:docMk/>
            <pc:sldMk cId="1130008342" sldId="257"/>
            <ac:picMk id="5" creationId="{A97DE22B-CF44-9249-0DFC-F7EDA234CA9F}"/>
          </ac:picMkLst>
        </pc:picChg>
      </pc:sldChg>
      <pc:sldChg chg="modSp mod">
        <pc:chgData name="Miss Neal" userId="4fc08085-8a53-4aa4-83da-3a3b700af3ca" providerId="ADAL" clId="{3589483E-E117-4738-AC1B-5000A33FA492}" dt="2026-09-07T09:56:28.188" v="661" actId="20577"/>
        <pc:sldMkLst>
          <pc:docMk/>
          <pc:sldMk cId="1693464178" sldId="262"/>
        </pc:sldMkLst>
        <pc:spChg chg="mod">
          <ac:chgData name="Miss Neal" userId="4fc08085-8a53-4aa4-83da-3a3b700af3ca" providerId="ADAL" clId="{3589483E-E117-4738-AC1B-5000A33FA492}" dt="2026-09-07T09:56:28.188" v="661" actId="20577"/>
          <ac:spMkLst>
            <pc:docMk/>
            <pc:sldMk cId="1693464178" sldId="262"/>
            <ac:spMk id="3" creationId="{00000000-0000-0000-0000-000000000000}"/>
          </ac:spMkLst>
        </pc:spChg>
      </pc:sldChg>
      <pc:sldChg chg="addSp delSp modSp mod">
        <pc:chgData name="Miss Neal" userId="4fc08085-8a53-4aa4-83da-3a3b700af3ca" providerId="ADAL" clId="{3589483E-E117-4738-AC1B-5000A33FA492}" dt="2026-09-07T11:32:15.904" v="1773" actId="1076"/>
        <pc:sldMkLst>
          <pc:docMk/>
          <pc:sldMk cId="2562228666" sldId="264"/>
        </pc:sldMkLst>
        <pc:spChg chg="mod">
          <ac:chgData name="Miss Neal" userId="4fc08085-8a53-4aa4-83da-3a3b700af3ca" providerId="ADAL" clId="{3589483E-E117-4738-AC1B-5000A33FA492}" dt="2026-09-07T11:31:13.529" v="1767" actId="1076"/>
          <ac:spMkLst>
            <pc:docMk/>
            <pc:sldMk cId="2562228666" sldId="264"/>
            <ac:spMk id="3" creationId="{00000000-0000-0000-0000-000000000000}"/>
          </ac:spMkLst>
        </pc:spChg>
        <pc:spChg chg="add mod">
          <ac:chgData name="Miss Neal" userId="4fc08085-8a53-4aa4-83da-3a3b700af3ca" providerId="ADAL" clId="{3589483E-E117-4738-AC1B-5000A33FA492}" dt="2026-09-07T11:32:15.904" v="1773" actId="1076"/>
          <ac:spMkLst>
            <pc:docMk/>
            <pc:sldMk cId="2562228666" sldId="264"/>
            <ac:spMk id="9" creationId="{9F00BB16-ACF9-527D-103B-FA22C57AE474}"/>
          </ac:spMkLst>
        </pc:spChg>
        <pc:picChg chg="add mod">
          <ac:chgData name="Miss Neal" userId="4fc08085-8a53-4aa4-83da-3a3b700af3ca" providerId="ADAL" clId="{3589483E-E117-4738-AC1B-5000A33FA492}" dt="2026-09-07T11:31:20.858" v="1768" actId="14100"/>
          <ac:picMkLst>
            <pc:docMk/>
            <pc:sldMk cId="2562228666" sldId="264"/>
            <ac:picMk id="6" creationId="{EDE856FE-F4AE-D299-9547-7FB0D2830D37}"/>
          </ac:picMkLst>
        </pc:picChg>
        <pc:picChg chg="mod">
          <ac:chgData name="Miss Neal" userId="4fc08085-8a53-4aa4-83da-3a3b700af3ca" providerId="ADAL" clId="{3589483E-E117-4738-AC1B-5000A33FA492}" dt="2026-09-07T11:31:05.227" v="1766" actId="1076"/>
          <ac:picMkLst>
            <pc:docMk/>
            <pc:sldMk cId="2562228666" sldId="264"/>
            <ac:picMk id="7" creationId="{00000000-0000-0000-0000-000000000000}"/>
          </ac:picMkLst>
        </pc:picChg>
      </pc:sldChg>
      <pc:sldChg chg="addSp delSp modSp mod">
        <pc:chgData name="Miss Neal" userId="4fc08085-8a53-4aa4-83da-3a3b700af3ca" providerId="ADAL" clId="{3589483E-E117-4738-AC1B-5000A33FA492}" dt="2026-09-07T11:26:47.560" v="1747" actId="1076"/>
        <pc:sldMkLst>
          <pc:docMk/>
          <pc:sldMk cId="2845845483" sldId="269"/>
        </pc:sldMkLst>
        <pc:spChg chg="add mod">
          <ac:chgData name="Miss Neal" userId="4fc08085-8a53-4aa4-83da-3a3b700af3ca" providerId="ADAL" clId="{3589483E-E117-4738-AC1B-5000A33FA492}" dt="2026-09-07T11:25:41.303" v="1735" actId="1076"/>
          <ac:spMkLst>
            <pc:docMk/>
            <pc:sldMk cId="2845845483" sldId="269"/>
            <ac:spMk id="4" creationId="{E44331B1-2512-F73E-C9AF-67FE6B460E7E}"/>
          </ac:spMkLst>
        </pc:spChg>
        <pc:picChg chg="mod">
          <ac:chgData name="Miss Neal" userId="4fc08085-8a53-4aa4-83da-3a3b700af3ca" providerId="ADAL" clId="{3589483E-E117-4738-AC1B-5000A33FA492}" dt="2026-09-07T11:25:43.848" v="1736" actId="1076"/>
          <ac:picMkLst>
            <pc:docMk/>
            <pc:sldMk cId="2845845483" sldId="269"/>
            <ac:picMk id="2" creationId="{00000000-0000-0000-0000-000000000000}"/>
          </ac:picMkLst>
        </pc:picChg>
        <pc:picChg chg="add mod">
          <ac:chgData name="Miss Neal" userId="4fc08085-8a53-4aa4-83da-3a3b700af3ca" providerId="ADAL" clId="{3589483E-E117-4738-AC1B-5000A33FA492}" dt="2026-09-07T11:26:46.069" v="1746" actId="1076"/>
          <ac:picMkLst>
            <pc:docMk/>
            <pc:sldMk cId="2845845483" sldId="269"/>
            <ac:picMk id="7" creationId="{CDBB289D-CAC4-E109-4C27-BEFCFE491E13}"/>
          </ac:picMkLst>
        </pc:picChg>
        <pc:picChg chg="add mod">
          <ac:chgData name="Miss Neal" userId="4fc08085-8a53-4aa4-83da-3a3b700af3ca" providerId="ADAL" clId="{3589483E-E117-4738-AC1B-5000A33FA492}" dt="2026-09-07T11:26:47.560" v="1747" actId="1076"/>
          <ac:picMkLst>
            <pc:docMk/>
            <pc:sldMk cId="2845845483" sldId="269"/>
            <ac:picMk id="9" creationId="{DF1B68DF-C045-F72C-8631-5F8BA1E1257A}"/>
          </ac:picMkLst>
        </pc:picChg>
      </pc:sldChg>
      <pc:sldChg chg="modSp mod">
        <pc:chgData name="Miss Neal" userId="4fc08085-8a53-4aa4-83da-3a3b700af3ca" providerId="ADAL" clId="{3589483E-E117-4738-AC1B-5000A33FA492}" dt="2026-09-07T11:25:53.136" v="1737" actId="20577"/>
        <pc:sldMkLst>
          <pc:docMk/>
          <pc:sldMk cId="3930725614" sldId="273"/>
        </pc:sldMkLst>
        <pc:spChg chg="mod">
          <ac:chgData name="Miss Neal" userId="4fc08085-8a53-4aa4-83da-3a3b700af3ca" providerId="ADAL" clId="{3589483E-E117-4738-AC1B-5000A33FA492}" dt="2026-09-07T11:25:53.136" v="1737" actId="20577"/>
          <ac:spMkLst>
            <pc:docMk/>
            <pc:sldMk cId="3930725614" sldId="273"/>
            <ac:spMk id="2" creationId="{00000000-0000-0000-0000-000000000000}"/>
          </ac:spMkLst>
        </pc:spChg>
        <pc:spChg chg="mod">
          <ac:chgData name="Miss Neal" userId="4fc08085-8a53-4aa4-83da-3a3b700af3ca" providerId="ADAL" clId="{3589483E-E117-4738-AC1B-5000A33FA492}" dt="2026-09-07T11:03:29.045" v="1693" actId="20577"/>
          <ac:spMkLst>
            <pc:docMk/>
            <pc:sldMk cId="3930725614" sldId="273"/>
            <ac:spMk id="3" creationId="{00000000-0000-0000-0000-000000000000}"/>
          </ac:spMkLst>
        </pc:spChg>
        <pc:picChg chg="mod">
          <ac:chgData name="Miss Neal" userId="4fc08085-8a53-4aa4-83da-3a3b700af3ca" providerId="ADAL" clId="{3589483E-E117-4738-AC1B-5000A33FA492}" dt="2026-09-07T10:55:18.166" v="1590" actId="1076"/>
          <ac:picMkLst>
            <pc:docMk/>
            <pc:sldMk cId="3930725614" sldId="273"/>
            <ac:picMk id="6" creationId="{00000000-0000-0000-0000-000000000000}"/>
          </ac:picMkLst>
        </pc:picChg>
      </pc:sldChg>
      <pc:sldChg chg="modSp mod ord">
        <pc:chgData name="Miss Neal" userId="4fc08085-8a53-4aa4-83da-3a3b700af3ca" providerId="ADAL" clId="{3589483E-E117-4738-AC1B-5000A33FA492}" dt="2026-09-07T11:38:11.182" v="1785"/>
        <pc:sldMkLst>
          <pc:docMk/>
          <pc:sldMk cId="356724901" sldId="281"/>
        </pc:sldMkLst>
        <pc:spChg chg="mod">
          <ac:chgData name="Miss Neal" userId="4fc08085-8a53-4aa4-83da-3a3b700af3ca" providerId="ADAL" clId="{3589483E-E117-4738-AC1B-5000A33FA492}" dt="2026-09-07T10:48:33.787" v="1493" actId="1076"/>
          <ac:spMkLst>
            <pc:docMk/>
            <pc:sldMk cId="356724901" sldId="281"/>
            <ac:spMk id="4" creationId="{00000000-0000-0000-0000-000000000000}"/>
          </ac:spMkLst>
        </pc:spChg>
        <pc:picChg chg="mod">
          <ac:chgData name="Miss Neal" userId="4fc08085-8a53-4aa4-83da-3a3b700af3ca" providerId="ADAL" clId="{3589483E-E117-4738-AC1B-5000A33FA492}" dt="2026-09-07T10:48:29.442" v="1491" actId="14100"/>
          <ac:picMkLst>
            <pc:docMk/>
            <pc:sldMk cId="356724901" sldId="281"/>
            <ac:picMk id="2" creationId="{00000000-0000-0000-0000-000000000000}"/>
          </ac:picMkLst>
        </pc:picChg>
      </pc:sldChg>
      <pc:sldChg chg="modSp mod">
        <pc:chgData name="Miss Neal" userId="4fc08085-8a53-4aa4-83da-3a3b700af3ca" providerId="ADAL" clId="{3589483E-E117-4738-AC1B-5000A33FA492}" dt="2026-09-07T09:57:17.102" v="747" actId="113"/>
        <pc:sldMkLst>
          <pc:docMk/>
          <pc:sldMk cId="2578122678" sldId="286"/>
        </pc:sldMkLst>
        <pc:spChg chg="mod">
          <ac:chgData name="Miss Neal" userId="4fc08085-8a53-4aa4-83da-3a3b700af3ca" providerId="ADAL" clId="{3589483E-E117-4738-AC1B-5000A33FA492}" dt="2026-09-07T09:57:17.102" v="747" actId="113"/>
          <ac:spMkLst>
            <pc:docMk/>
            <pc:sldMk cId="2578122678" sldId="286"/>
            <ac:spMk id="3" creationId="{00000000-0000-0000-0000-000000000000}"/>
          </ac:spMkLst>
        </pc:spChg>
        <pc:picChg chg="mod">
          <ac:chgData name="Miss Neal" userId="4fc08085-8a53-4aa4-83da-3a3b700af3ca" providerId="ADAL" clId="{3589483E-E117-4738-AC1B-5000A33FA492}" dt="2026-09-07T09:57:07.326" v="741" actId="1076"/>
          <ac:picMkLst>
            <pc:docMk/>
            <pc:sldMk cId="2578122678" sldId="286"/>
            <ac:picMk id="4" creationId="{00000000-0000-0000-0000-000000000000}"/>
          </ac:picMkLst>
        </pc:picChg>
      </pc:sldChg>
      <pc:sldChg chg="addSp delSp modSp mod">
        <pc:chgData name="Miss Neal" userId="4fc08085-8a53-4aa4-83da-3a3b700af3ca" providerId="ADAL" clId="{3589483E-E117-4738-AC1B-5000A33FA492}" dt="2026-09-07T07:00:55.436" v="18" actId="1076"/>
        <pc:sldMkLst>
          <pc:docMk/>
          <pc:sldMk cId="2202841575" sldId="288"/>
        </pc:sldMkLst>
        <pc:picChg chg="add mod">
          <ac:chgData name="Miss Neal" userId="4fc08085-8a53-4aa4-83da-3a3b700af3ca" providerId="ADAL" clId="{3589483E-E117-4738-AC1B-5000A33FA492}" dt="2026-09-07T07:00:55.436" v="18" actId="1076"/>
          <ac:picMkLst>
            <pc:docMk/>
            <pc:sldMk cId="2202841575" sldId="288"/>
            <ac:picMk id="2" creationId="{C6B34828-D22C-A72A-76A3-2581557C8875}"/>
          </ac:picMkLst>
        </pc:picChg>
        <pc:picChg chg="add mod">
          <ac:chgData name="Miss Neal" userId="4fc08085-8a53-4aa4-83da-3a3b700af3ca" providerId="ADAL" clId="{3589483E-E117-4738-AC1B-5000A33FA492}" dt="2026-09-07T07:00:29.679" v="11" actId="14100"/>
          <ac:picMkLst>
            <pc:docMk/>
            <pc:sldMk cId="2202841575" sldId="288"/>
            <ac:picMk id="3" creationId="{8BF9BCA1-E569-AE50-A5FA-4EC03CF50BD7}"/>
          </ac:picMkLst>
        </pc:picChg>
        <pc:picChg chg="add mod">
          <ac:chgData name="Miss Neal" userId="4fc08085-8a53-4aa4-83da-3a3b700af3ca" providerId="ADAL" clId="{3589483E-E117-4738-AC1B-5000A33FA492}" dt="2026-09-07T07:00:51.603" v="16" actId="14100"/>
          <ac:picMkLst>
            <pc:docMk/>
            <pc:sldMk cId="2202841575" sldId="288"/>
            <ac:picMk id="5" creationId="{0B1B9EBF-6B94-729F-42A2-5DB0A6191153}"/>
          </ac:picMkLst>
        </pc:picChg>
        <pc:picChg chg="mod">
          <ac:chgData name="Miss Neal" userId="4fc08085-8a53-4aa4-83da-3a3b700af3ca" providerId="ADAL" clId="{3589483E-E117-4738-AC1B-5000A33FA492}" dt="2026-09-07T07:00:53.436" v="17" actId="1076"/>
          <ac:picMkLst>
            <pc:docMk/>
            <pc:sldMk cId="2202841575" sldId="288"/>
            <ac:picMk id="1032" creationId="{00000000-0000-0000-0000-000000000000}"/>
          </ac:picMkLst>
        </pc:picChg>
      </pc:sldChg>
      <pc:sldChg chg="addSp modSp mod">
        <pc:chgData name="Miss Neal" userId="4fc08085-8a53-4aa4-83da-3a3b700af3ca" providerId="ADAL" clId="{3589483E-E117-4738-AC1B-5000A33FA492}" dt="2026-09-07T09:55:17.388" v="572" actId="1076"/>
        <pc:sldMkLst>
          <pc:docMk/>
          <pc:sldMk cId="3101380937" sldId="290"/>
        </pc:sldMkLst>
        <pc:spChg chg="mod">
          <ac:chgData name="Miss Neal" userId="4fc08085-8a53-4aa4-83da-3a3b700af3ca" providerId="ADAL" clId="{3589483E-E117-4738-AC1B-5000A33FA492}" dt="2026-09-07T09:37:18.764" v="561" actId="1076"/>
          <ac:spMkLst>
            <pc:docMk/>
            <pc:sldMk cId="3101380937" sldId="290"/>
            <ac:spMk id="3" creationId="{00000000-0000-0000-0000-000000000000}"/>
          </ac:spMkLst>
        </pc:spChg>
        <pc:picChg chg="add mod">
          <ac:chgData name="Miss Neal" userId="4fc08085-8a53-4aa4-83da-3a3b700af3ca" providerId="ADAL" clId="{3589483E-E117-4738-AC1B-5000A33FA492}" dt="2026-09-07T09:53:48.689" v="564" actId="1076"/>
          <ac:picMkLst>
            <pc:docMk/>
            <pc:sldMk cId="3101380937" sldId="290"/>
            <ac:picMk id="5" creationId="{595FC786-5B9F-7DBE-C202-4E6753DBB83B}"/>
          </ac:picMkLst>
        </pc:picChg>
        <pc:picChg chg="add mod">
          <ac:chgData name="Miss Neal" userId="4fc08085-8a53-4aa4-83da-3a3b700af3ca" providerId="ADAL" clId="{3589483E-E117-4738-AC1B-5000A33FA492}" dt="2026-09-07T09:55:17.388" v="572" actId="1076"/>
          <ac:picMkLst>
            <pc:docMk/>
            <pc:sldMk cId="3101380937" sldId="290"/>
            <ac:picMk id="7" creationId="{E305B38B-8252-54F0-6AE5-A6D3C9665689}"/>
          </ac:picMkLst>
        </pc:picChg>
      </pc:sldChg>
      <pc:sldChg chg="addSp delSp modSp add mod">
        <pc:chgData name="Miss Neal" userId="4fc08085-8a53-4aa4-83da-3a3b700af3ca" providerId="ADAL" clId="{3589483E-E117-4738-AC1B-5000A33FA492}" dt="2026-09-07T11:33:12.809" v="1783" actId="732"/>
        <pc:sldMkLst>
          <pc:docMk/>
          <pc:sldMk cId="3447203275" sldId="293"/>
        </pc:sldMkLst>
        <pc:spChg chg="mod">
          <ac:chgData name="Miss Neal" userId="4fc08085-8a53-4aa4-83da-3a3b700af3ca" providerId="ADAL" clId="{3589483E-E117-4738-AC1B-5000A33FA492}" dt="2026-09-07T07:03:48" v="130" actId="207"/>
          <ac:spMkLst>
            <pc:docMk/>
            <pc:sldMk cId="3447203275" sldId="293"/>
            <ac:spMk id="2" creationId="{D03BE10C-0FBA-BA57-A5FE-4B84732C50F5}"/>
          </ac:spMkLst>
        </pc:spChg>
        <pc:spChg chg="mod">
          <ac:chgData name="Miss Neal" userId="4fc08085-8a53-4aa4-83da-3a3b700af3ca" providerId="ADAL" clId="{3589483E-E117-4738-AC1B-5000A33FA492}" dt="2026-09-07T11:33:03.513" v="1781" actId="1076"/>
          <ac:spMkLst>
            <pc:docMk/>
            <pc:sldMk cId="3447203275" sldId="293"/>
            <ac:spMk id="5" creationId="{795E047B-3AF5-4B28-A287-85A37F699100}"/>
          </ac:spMkLst>
        </pc:spChg>
        <pc:picChg chg="mod modCrop">
          <ac:chgData name="Miss Neal" userId="4fc08085-8a53-4aa4-83da-3a3b700af3ca" providerId="ADAL" clId="{3589483E-E117-4738-AC1B-5000A33FA492}" dt="2026-09-07T11:33:12.809" v="1783" actId="732"/>
          <ac:picMkLst>
            <pc:docMk/>
            <pc:sldMk cId="3447203275" sldId="293"/>
            <ac:picMk id="4" creationId="{A4E43DE8-C208-47B1-BB77-9D08177D0866}"/>
          </ac:picMkLst>
        </pc:picChg>
        <pc:picChg chg="add mod">
          <ac:chgData name="Miss Neal" userId="4fc08085-8a53-4aa4-83da-3a3b700af3ca" providerId="ADAL" clId="{3589483E-E117-4738-AC1B-5000A33FA492}" dt="2026-09-07T07:07:11.264" v="143" actId="14100"/>
          <ac:picMkLst>
            <pc:docMk/>
            <pc:sldMk cId="3447203275" sldId="293"/>
            <ac:picMk id="6" creationId="{F8F75E0D-5811-ECF7-0D9C-FC83F9E2E667}"/>
          </ac:picMkLst>
        </pc:picChg>
        <pc:picChg chg="add mod">
          <ac:chgData name="Miss Neal" userId="4fc08085-8a53-4aa4-83da-3a3b700af3ca" providerId="ADAL" clId="{3589483E-E117-4738-AC1B-5000A33FA492}" dt="2026-09-07T11:32:59.732" v="1780" actId="1076"/>
          <ac:picMkLst>
            <pc:docMk/>
            <pc:sldMk cId="3447203275" sldId="293"/>
            <ac:picMk id="8" creationId="{D0913326-A298-B4E7-5535-EAA5AB57EE4E}"/>
          </ac:picMkLst>
        </pc:picChg>
      </pc:sldChg>
      <pc:sldChg chg="addSp modSp add mod modNotesTx">
        <pc:chgData name="Miss Neal" userId="4fc08085-8a53-4aa4-83da-3a3b700af3ca" providerId="ADAL" clId="{3589483E-E117-4738-AC1B-5000A33FA492}" dt="2026-09-07T11:39:09.644" v="1786" actId="20577"/>
        <pc:sldMkLst>
          <pc:docMk/>
          <pc:sldMk cId="2426338960" sldId="295"/>
        </pc:sldMkLst>
        <pc:spChg chg="mod">
          <ac:chgData name="Miss Neal" userId="4fc08085-8a53-4aa4-83da-3a3b700af3ca" providerId="ADAL" clId="{3589483E-E117-4738-AC1B-5000A33FA492}" dt="2026-09-07T07:08:13.637" v="150" actId="14100"/>
          <ac:spMkLst>
            <pc:docMk/>
            <pc:sldMk cId="2426338960" sldId="295"/>
            <ac:spMk id="2" creationId="{064C123B-9395-A3D2-7156-6C8289CE2BB4}"/>
          </ac:spMkLst>
        </pc:spChg>
        <pc:spChg chg="mod">
          <ac:chgData name="Miss Neal" userId="4fc08085-8a53-4aa4-83da-3a3b700af3ca" providerId="ADAL" clId="{3589483E-E117-4738-AC1B-5000A33FA492}" dt="2026-09-07T11:04:00.808" v="1695" actId="404"/>
          <ac:spMkLst>
            <pc:docMk/>
            <pc:sldMk cId="2426338960" sldId="295"/>
            <ac:spMk id="5" creationId="{E78C6D09-A49B-906F-C6B2-B9ACA8ABA31F}"/>
          </ac:spMkLst>
        </pc:spChg>
        <pc:spChg chg="mod">
          <ac:chgData name="Miss Neal" userId="4fc08085-8a53-4aa4-83da-3a3b700af3ca" providerId="ADAL" clId="{3589483E-E117-4738-AC1B-5000A33FA492}" dt="2026-09-07T11:04:04.196" v="1696" actId="404"/>
          <ac:spMkLst>
            <pc:docMk/>
            <pc:sldMk cId="2426338960" sldId="295"/>
            <ac:spMk id="8" creationId="{C9BCD79B-B752-08A0-C422-F17CDA2FF9E0}"/>
          </ac:spMkLst>
        </pc:spChg>
        <pc:picChg chg="add mod">
          <ac:chgData name="Miss Neal" userId="4fc08085-8a53-4aa4-83da-3a3b700af3ca" providerId="ADAL" clId="{3589483E-E117-4738-AC1B-5000A33FA492}" dt="2026-09-07T07:10:48.631" v="365" actId="1076"/>
          <ac:picMkLst>
            <pc:docMk/>
            <pc:sldMk cId="2426338960" sldId="295"/>
            <ac:picMk id="3" creationId="{3DAED7DA-DD52-6B66-4511-4D5602A3B92F}"/>
          </ac:picMkLst>
        </pc:picChg>
        <pc:picChg chg="mod">
          <ac:chgData name="Miss Neal" userId="4fc08085-8a53-4aa4-83da-3a3b700af3ca" providerId="ADAL" clId="{3589483E-E117-4738-AC1B-5000A33FA492}" dt="2026-09-07T07:10:46.800" v="364" actId="1076"/>
          <ac:picMkLst>
            <pc:docMk/>
            <pc:sldMk cId="2426338960" sldId="295"/>
            <ac:picMk id="4" creationId="{F0A11D55-6289-C24C-0F27-6EFC69A1B0B4}"/>
          </ac:picMkLst>
        </pc:picChg>
      </pc:sldChg>
      <pc:sldChg chg="addSp delSp modSp add mod ord">
        <pc:chgData name="Miss Neal" userId="4fc08085-8a53-4aa4-83da-3a3b700af3ca" providerId="ADAL" clId="{3589483E-E117-4738-AC1B-5000A33FA492}" dt="2026-09-07T10:48:08.362" v="1489" actId="20577"/>
        <pc:sldMkLst>
          <pc:docMk/>
          <pc:sldMk cId="3241552932" sldId="296"/>
        </pc:sldMkLst>
        <pc:spChg chg="mod">
          <ac:chgData name="Miss Neal" userId="4fc08085-8a53-4aa4-83da-3a3b700af3ca" providerId="ADAL" clId="{3589483E-E117-4738-AC1B-5000A33FA492}" dt="2026-09-07T10:40:24.547" v="855" actId="1076"/>
          <ac:spMkLst>
            <pc:docMk/>
            <pc:sldMk cId="3241552932" sldId="296"/>
            <ac:spMk id="3" creationId="{68A95574-EA12-10FB-F82C-00645AB07D90}"/>
          </ac:spMkLst>
        </pc:spChg>
        <pc:spChg chg="add mod">
          <ac:chgData name="Miss Neal" userId="4fc08085-8a53-4aa4-83da-3a3b700af3ca" providerId="ADAL" clId="{3589483E-E117-4738-AC1B-5000A33FA492}" dt="2026-09-07T10:44:42.168" v="1144" actId="1076"/>
          <ac:spMkLst>
            <pc:docMk/>
            <pc:sldMk cId="3241552932" sldId="296"/>
            <ac:spMk id="8" creationId="{A9C073F8-C889-2019-4BFE-7BC0F78D06A6}"/>
          </ac:spMkLst>
        </pc:spChg>
        <pc:spChg chg="add mod">
          <ac:chgData name="Miss Neal" userId="4fc08085-8a53-4aa4-83da-3a3b700af3ca" providerId="ADAL" clId="{3589483E-E117-4738-AC1B-5000A33FA492}" dt="2026-09-07T10:48:04.846" v="1487" actId="20577"/>
          <ac:spMkLst>
            <pc:docMk/>
            <pc:sldMk cId="3241552932" sldId="296"/>
            <ac:spMk id="10" creationId="{391E2B31-36FD-822E-1354-EF39E054DD02}"/>
          </ac:spMkLst>
        </pc:spChg>
        <pc:spChg chg="add mod">
          <ac:chgData name="Miss Neal" userId="4fc08085-8a53-4aa4-83da-3a3b700af3ca" providerId="ADAL" clId="{3589483E-E117-4738-AC1B-5000A33FA492}" dt="2026-09-07T10:46:38.575" v="1380" actId="20577"/>
          <ac:spMkLst>
            <pc:docMk/>
            <pc:sldMk cId="3241552932" sldId="296"/>
            <ac:spMk id="12" creationId="{5ACEC2DC-EE02-477A-9B49-615F3C37EF41}"/>
          </ac:spMkLst>
        </pc:spChg>
        <pc:spChg chg="add mod">
          <ac:chgData name="Miss Neal" userId="4fc08085-8a53-4aa4-83da-3a3b700af3ca" providerId="ADAL" clId="{3589483E-E117-4738-AC1B-5000A33FA492}" dt="2026-09-07T10:48:08.362" v="1489" actId="20577"/>
          <ac:spMkLst>
            <pc:docMk/>
            <pc:sldMk cId="3241552932" sldId="296"/>
            <ac:spMk id="14" creationId="{8B87B629-6F12-DAA2-FA8E-77C6832B8D5D}"/>
          </ac:spMkLst>
        </pc:spChg>
        <pc:picChg chg="add mod">
          <ac:chgData name="Miss Neal" userId="4fc08085-8a53-4aa4-83da-3a3b700af3ca" providerId="ADAL" clId="{3589483E-E117-4738-AC1B-5000A33FA492}" dt="2026-09-07T10:44:53.764" v="1150" actId="1076"/>
          <ac:picMkLst>
            <pc:docMk/>
            <pc:sldMk cId="3241552932" sldId="296"/>
            <ac:picMk id="4" creationId="{ADA6E9DD-BA0F-9477-426C-1F42DDBAE8C8}"/>
          </ac:picMkLst>
        </pc:picChg>
        <pc:picChg chg="add mod">
          <ac:chgData name="Miss Neal" userId="4fc08085-8a53-4aa4-83da-3a3b700af3ca" providerId="ADAL" clId="{3589483E-E117-4738-AC1B-5000A33FA492}" dt="2026-09-07T10:44:44.057" v="1145" actId="1076"/>
          <ac:picMkLst>
            <pc:docMk/>
            <pc:sldMk cId="3241552932" sldId="296"/>
            <ac:picMk id="6" creationId="{DCCCFD4A-4F19-A868-9376-BB6BCBD67735}"/>
          </ac:picMkLst>
        </pc:picChg>
        <pc:picChg chg="add mod modCrop">
          <ac:chgData name="Miss Neal" userId="4fc08085-8a53-4aa4-83da-3a3b700af3ca" providerId="ADAL" clId="{3589483E-E117-4738-AC1B-5000A33FA492}" dt="2026-09-07T10:44:52.486" v="1149" actId="1076"/>
          <ac:picMkLst>
            <pc:docMk/>
            <pc:sldMk cId="3241552932" sldId="296"/>
            <ac:picMk id="7" creationId="{1FB89B10-10B9-1E8A-D822-EB91E76CAA00}"/>
          </ac:picMkLst>
        </pc:picChg>
      </pc:sldChg>
      <pc:sldChg chg="add">
        <pc:chgData name="Miss Neal" userId="4fc08085-8a53-4aa4-83da-3a3b700af3ca" providerId="ADAL" clId="{3589483E-E117-4738-AC1B-5000A33FA492}" dt="2026-09-07T11:04:55.426" v="1698"/>
        <pc:sldMkLst>
          <pc:docMk/>
          <pc:sldMk cId="616102972" sldId="298"/>
        </pc:sldMkLst>
      </pc:sldChg>
      <pc:sldChg chg="addSp delSp modSp add mod">
        <pc:chgData name="Miss Neal" userId="4fc08085-8a53-4aa4-83da-3a3b700af3ca" providerId="ADAL" clId="{3589483E-E117-4738-AC1B-5000A33FA492}" dt="2026-09-07T14:41:05.472" v="1810"/>
        <pc:sldMkLst>
          <pc:docMk/>
          <pc:sldMk cId="496220179" sldId="299"/>
        </pc:sldMkLst>
        <pc:spChg chg="add mod">
          <ac:chgData name="Miss Neal" userId="4fc08085-8a53-4aa4-83da-3a3b700af3ca" providerId="ADAL" clId="{3589483E-E117-4738-AC1B-5000A33FA492}" dt="2026-09-07T14:41:05.439" v="1795"/>
          <ac:spMkLst>
            <pc:docMk/>
            <pc:sldMk cId="496220179" sldId="299"/>
            <ac:spMk id="10" creationId="{E3C9A1C8-EFAE-6359-4685-4439EF89D67C}"/>
          </ac:spMkLst>
        </pc:spChg>
        <pc:spChg chg="add mod">
          <ac:chgData name="Miss Neal" userId="4fc08085-8a53-4aa4-83da-3a3b700af3ca" providerId="ADAL" clId="{3589483E-E117-4738-AC1B-5000A33FA492}" dt="2026-09-07T14:41:05.439" v="1795"/>
          <ac:spMkLst>
            <pc:docMk/>
            <pc:sldMk cId="496220179" sldId="299"/>
            <ac:spMk id="11" creationId="{634D1084-202E-B1E8-9949-511D0C787293}"/>
          </ac:spMkLst>
        </pc:spChg>
        <pc:spChg chg="add mod">
          <ac:chgData name="Miss Neal" userId="4fc08085-8a53-4aa4-83da-3a3b700af3ca" providerId="ADAL" clId="{3589483E-E117-4738-AC1B-5000A33FA492}" dt="2026-09-07T14:41:05.471" v="1809"/>
          <ac:spMkLst>
            <pc:docMk/>
            <pc:sldMk cId="496220179" sldId="299"/>
            <ac:spMk id="13" creationId="{F6D6B711-AB84-EA01-6989-6E3E9C367002}"/>
          </ac:spMkLst>
        </pc:spChg>
        <pc:spChg chg="add mod">
          <ac:chgData name="Miss Neal" userId="4fc08085-8a53-4aa4-83da-3a3b700af3ca" providerId="ADAL" clId="{3589483E-E117-4738-AC1B-5000A33FA492}" dt="2026-09-07T14:41:05.471" v="1809"/>
          <ac:spMkLst>
            <pc:docMk/>
            <pc:sldMk cId="496220179" sldId="299"/>
            <ac:spMk id="14" creationId="{E7247B0C-3CBF-0782-7BF3-4DB3D5388E4D}"/>
          </ac:spMkLst>
        </pc:spChg>
        <pc:spChg chg="add mod">
          <ac:chgData name="Miss Neal" userId="4fc08085-8a53-4aa4-83da-3a3b700af3ca" providerId="ADAL" clId="{3589483E-E117-4738-AC1B-5000A33FA492}" dt="2026-09-07T14:41:05.471" v="1809"/>
          <ac:spMkLst>
            <pc:docMk/>
            <pc:sldMk cId="496220179" sldId="299"/>
            <ac:spMk id="15" creationId="{6AE24DD7-AA8D-90BE-7D53-D8DA6C7BEF72}"/>
          </ac:spMkLst>
        </pc:spChg>
        <pc:grpChg chg="add mod">
          <ac:chgData name="Miss Neal" userId="4fc08085-8a53-4aa4-83da-3a3b700af3ca" providerId="ADAL" clId="{3589483E-E117-4738-AC1B-5000A33FA492}" dt="2026-09-07T14:41:05.440" v="1796"/>
          <ac:grpSpMkLst>
            <pc:docMk/>
            <pc:sldMk cId="496220179" sldId="299"/>
            <ac:grpSpMk id="12" creationId="{118771FB-E066-6D3C-9ED0-9494E81D0F7C}"/>
          </ac:grpSpMkLst>
        </pc:grpChg>
        <pc:grpChg chg="add mod">
          <ac:chgData name="Miss Neal" userId="4fc08085-8a53-4aa4-83da-3a3b700af3ca" providerId="ADAL" clId="{3589483E-E117-4738-AC1B-5000A33FA492}" dt="2026-09-07T14:41:05.472" v="1810"/>
          <ac:grpSpMkLst>
            <pc:docMk/>
            <pc:sldMk cId="496220179" sldId="299"/>
            <ac:grpSpMk id="16" creationId="{694198D5-075B-4E56-79BB-6FB401BE0EF7}"/>
          </ac:grpSpMkLst>
        </pc:grpChg>
        <pc:picChg chg="add mod">
          <ac:chgData name="Miss Neal" userId="4fc08085-8a53-4aa4-83da-3a3b700af3ca" providerId="ADAL" clId="{3589483E-E117-4738-AC1B-5000A33FA492}" dt="2026-09-07T11:27:15.414" v="1755" actId="1076"/>
          <ac:picMkLst>
            <pc:docMk/>
            <pc:sldMk cId="496220179" sldId="299"/>
            <ac:picMk id="5" creationId="{4C728F57-D9CA-52EF-1C61-C47488A3469B}"/>
          </ac:picMkLst>
        </pc:picChg>
        <pc:picChg chg="add mod">
          <ac:chgData name="Miss Neal" userId="4fc08085-8a53-4aa4-83da-3a3b700af3ca" providerId="ADAL" clId="{3589483E-E117-4738-AC1B-5000A33FA492}" dt="2026-09-07T11:27:32.871" v="1761" actId="1076"/>
          <ac:picMkLst>
            <pc:docMk/>
            <pc:sldMk cId="496220179" sldId="299"/>
            <ac:picMk id="8" creationId="{7D5D6596-E660-E147-4AB7-DE68B6F1B642}"/>
          </ac:picMkLst>
        </pc:picChg>
      </pc:sldChg>
    </pc:docChg>
  </pc:docChgLst>
  <pc:docChgLst>
    <pc:chgData name="Miss Roberts" userId="be30dbaf-7b71-49f4-8bbe-3a4229e316a9" providerId="ADAL" clId="{A41C23A3-283B-4ED3-913E-0E3D6A097232}"/>
    <pc:docChg chg="modSld">
      <pc:chgData name="Miss Roberts" userId="be30dbaf-7b71-49f4-8bbe-3a4229e316a9" providerId="ADAL" clId="{A41C23A3-283B-4ED3-913E-0E3D6A097232}" dt="2026-09-10T08:32:18.421" v="0" actId="14100"/>
      <pc:docMkLst>
        <pc:docMk/>
      </pc:docMkLst>
      <pc:sldChg chg="modSp mod">
        <pc:chgData name="Miss Roberts" userId="be30dbaf-7b71-49f4-8bbe-3a4229e316a9" providerId="ADAL" clId="{A41C23A3-283B-4ED3-913E-0E3D6A097232}" dt="2026-09-10T08:32:18.421" v="0" actId="14100"/>
        <pc:sldMkLst>
          <pc:docMk/>
          <pc:sldMk cId="3241552932" sldId="296"/>
        </pc:sldMkLst>
        <pc:picChg chg="mod">
          <ac:chgData name="Miss Roberts" userId="be30dbaf-7b71-49f4-8bbe-3a4229e316a9" providerId="ADAL" clId="{A41C23A3-283B-4ED3-913E-0E3D6A097232}" dt="2026-09-10T08:32:18.421" v="0" actId="14100"/>
          <ac:picMkLst>
            <pc:docMk/>
            <pc:sldMk cId="3241552932" sldId="296"/>
            <ac:picMk id="6" creationId="{DCCCFD4A-4F19-A868-9376-BB6BCBD6773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4E6B2D-F6F0-477C-9E36-F0E771E18890}" type="datetimeFigureOut">
              <a:rPr lang="en-GB" smtClean="0"/>
              <a:t>10/09/2026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B9A294-D618-4152-862F-4F3A7059315F}" type="slidenum">
              <a:rPr lang="en-GB" smtClean="0"/>
              <a:t>‹#›</a:t>
            </a:fld>
            <a:endParaRPr lang="en-GB"/>
          </a:p>
        </p:txBody>
      </p:sp>
    </p:spTree>
    <p:extLst>
      <p:ext uri="{BB962C8B-B14F-4D97-AF65-F5344CB8AC3E}">
        <p14:creationId xmlns:p14="http://schemas.microsoft.com/office/powerpoint/2010/main" val="1632082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7B9A294-D618-4152-862F-4F3A7059315F}" type="slidenum">
              <a:rPr lang="en-GB" smtClean="0"/>
              <a:t>2</a:t>
            </a:fld>
            <a:endParaRPr lang="en-GB"/>
          </a:p>
        </p:txBody>
      </p:sp>
    </p:spTree>
    <p:extLst>
      <p:ext uri="{BB962C8B-B14F-4D97-AF65-F5344CB8AC3E}">
        <p14:creationId xmlns:p14="http://schemas.microsoft.com/office/powerpoint/2010/main" val="29383652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7B9A294-D618-4152-862F-4F3A7059315F}" type="slidenum">
              <a:rPr lang="en-GB" smtClean="0"/>
              <a:t>3</a:t>
            </a:fld>
            <a:endParaRPr lang="en-GB"/>
          </a:p>
        </p:txBody>
      </p:sp>
    </p:spTree>
    <p:extLst>
      <p:ext uri="{BB962C8B-B14F-4D97-AF65-F5344CB8AC3E}">
        <p14:creationId xmlns:p14="http://schemas.microsoft.com/office/powerpoint/2010/main" val="6309981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a:p>
          <a:p>
            <a:endParaRPr lang="en-GB" sz="1100"/>
          </a:p>
        </p:txBody>
      </p:sp>
      <p:sp>
        <p:nvSpPr>
          <p:cNvPr id="4" name="Slide Number Placeholder 3"/>
          <p:cNvSpPr>
            <a:spLocks noGrp="1"/>
          </p:cNvSpPr>
          <p:nvPr>
            <p:ph type="sldNum" sz="quarter" idx="10"/>
          </p:nvPr>
        </p:nvSpPr>
        <p:spPr/>
        <p:txBody>
          <a:bodyPr/>
          <a:lstStyle/>
          <a:p>
            <a:fld id="{07B9A294-D618-4152-862F-4F3A7059315F}" type="slidenum">
              <a:rPr lang="en-GB" smtClean="0"/>
              <a:t>4</a:t>
            </a:fld>
            <a:endParaRPr lang="en-GB"/>
          </a:p>
        </p:txBody>
      </p:sp>
    </p:spTree>
    <p:extLst>
      <p:ext uri="{BB962C8B-B14F-4D97-AF65-F5344CB8AC3E}">
        <p14:creationId xmlns:p14="http://schemas.microsoft.com/office/powerpoint/2010/main" val="4608511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7B9A294-D618-4152-862F-4F3A7059315F}" type="slidenum">
              <a:rPr lang="en-GB" smtClean="0"/>
              <a:t>12</a:t>
            </a:fld>
            <a:endParaRPr lang="en-GB"/>
          </a:p>
        </p:txBody>
      </p:sp>
    </p:spTree>
    <p:extLst>
      <p:ext uri="{BB962C8B-B14F-4D97-AF65-F5344CB8AC3E}">
        <p14:creationId xmlns:p14="http://schemas.microsoft.com/office/powerpoint/2010/main" val="14106734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7B9A294-D618-4152-862F-4F3A7059315F}" type="slidenum">
              <a:rPr lang="en-GB" smtClean="0"/>
              <a:t>16</a:t>
            </a:fld>
            <a:endParaRPr lang="en-GB"/>
          </a:p>
        </p:txBody>
      </p:sp>
    </p:spTree>
    <p:extLst>
      <p:ext uri="{BB962C8B-B14F-4D97-AF65-F5344CB8AC3E}">
        <p14:creationId xmlns:p14="http://schemas.microsoft.com/office/powerpoint/2010/main" val="37250248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7B9A294-D618-4152-862F-4F3A7059315F}" type="slidenum">
              <a:rPr lang="en-GB" smtClean="0"/>
              <a:t>17</a:t>
            </a:fld>
            <a:endParaRPr lang="en-GB"/>
          </a:p>
        </p:txBody>
      </p:sp>
    </p:spTree>
    <p:extLst>
      <p:ext uri="{BB962C8B-B14F-4D97-AF65-F5344CB8AC3E}">
        <p14:creationId xmlns:p14="http://schemas.microsoft.com/office/powerpoint/2010/main" val="30818274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7B9A294-D618-4152-862F-4F3A7059315F}" type="slidenum">
              <a:rPr lang="en-GB" smtClean="0"/>
              <a:t>26</a:t>
            </a:fld>
            <a:endParaRPr lang="en-GB"/>
          </a:p>
        </p:txBody>
      </p:sp>
    </p:spTree>
    <p:extLst>
      <p:ext uri="{BB962C8B-B14F-4D97-AF65-F5344CB8AC3E}">
        <p14:creationId xmlns:p14="http://schemas.microsoft.com/office/powerpoint/2010/main" val="19977930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6A5B12A2-3077-428C-AF6A-7B8223C918BF}"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B6BF19-126E-4B85-8F1C-E863E916E571}"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8977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A5B12A2-3077-428C-AF6A-7B8223C918BF}"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20775446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5B12A2-3077-428C-AF6A-7B8223C918BF}"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B6BF19-126E-4B85-8F1C-E863E916E571}"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2070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A5B12A2-3077-428C-AF6A-7B8223C918BF}"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1054991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A5B12A2-3077-428C-AF6A-7B8223C918BF}" type="datetimeFigureOut">
              <a:rPr lang="en-GB" smtClean="0"/>
              <a:t>10/09/2026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42107535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A5B12A2-3077-428C-AF6A-7B8223C918BF}" type="datetimeFigureOut">
              <a:rPr lang="en-GB" smtClean="0"/>
              <a:t>10/09/2026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2947041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6A5B12A2-3077-428C-AF6A-7B8223C918BF}" type="datetimeFigureOut">
              <a:rPr lang="en-GB" smtClean="0"/>
              <a:t>10/09/2026</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36317938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6A5B12A2-3077-428C-AF6A-7B8223C918BF}" type="datetimeFigureOut">
              <a:rPr lang="en-GB" smtClean="0"/>
              <a:t>10/09/2026</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BB6BF19-126E-4B85-8F1C-E863E916E571}" type="slidenum">
              <a:rPr lang="en-GB" smtClean="0"/>
              <a:t>‹#›</a:t>
            </a:fld>
            <a:endParaRPr lang="en-GB"/>
          </a:p>
        </p:txBody>
      </p:sp>
    </p:spTree>
    <p:extLst>
      <p:ext uri="{BB962C8B-B14F-4D97-AF65-F5344CB8AC3E}">
        <p14:creationId xmlns:p14="http://schemas.microsoft.com/office/powerpoint/2010/main" val="3177230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A5B12A2-3077-428C-AF6A-7B8223C918BF}"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8413867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A5B12A2-3077-428C-AF6A-7B8223C918BF}"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3397598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A5B12A2-3077-428C-AF6A-7B8223C918BF}"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33423594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6A5B12A2-3077-428C-AF6A-7B8223C918BF}" type="datetimeFigureOut">
              <a:rPr lang="en-GB" smtClean="0"/>
              <a:t>10/09/2026</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2BB6BF19-126E-4B85-8F1C-E863E916E571}"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34775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6.xml"/><Relationship Id="rId5" Type="http://schemas.openxmlformats.org/officeDocument/2006/relationships/image" Target="../media/image33.png"/><Relationship Id="rId4" Type="http://schemas.openxmlformats.org/officeDocument/2006/relationships/image" Target="../media/image32.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22.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tags" Target="../tags/tag3.xml"/><Relationship Id="rId7" Type="http://schemas.openxmlformats.org/officeDocument/2006/relationships/image" Target="../media/image38.jpeg"/><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slideLayout" Target="../slideLayouts/slideLayout2.xml"/><Relationship Id="rId5" Type="http://schemas.openxmlformats.org/officeDocument/2006/relationships/tags" Target="../tags/tag5.xml"/><Relationship Id="rId4" Type="http://schemas.openxmlformats.org/officeDocument/2006/relationships/tags" Target="../tags/tag4.xml"/><Relationship Id="rId9" Type="http://schemas.openxmlformats.org/officeDocument/2006/relationships/image" Target="../media/image42.png"/></Relationships>
</file>

<file path=ppt/slides/_rels/slide2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2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 Id="rId4" Type="http://schemas.openxmlformats.org/officeDocument/2006/relationships/image" Target="../media/image49.png"/></Relationships>
</file>

<file path=ppt/slides/_rels/slide2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51.jpeg"/></Relationships>
</file>

<file path=ppt/slides/_rels/slide27.xml.rels><?xml version="1.0" encoding="UTF-8" standalone="yes"?>
<Relationships xmlns="http://schemas.openxmlformats.org/package/2006/relationships"><Relationship Id="rId3" Type="http://schemas.openxmlformats.org/officeDocument/2006/relationships/hyperlink" Target="https://www.pta-events.co.uk/stmarkssandpa" TargetMode="External"/><Relationship Id="rId2" Type="http://schemas.openxmlformats.org/officeDocument/2006/relationships/hyperlink" Target="mailto:stmarkssandpa@hotmail.co.uk" TargetMode="External"/><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28.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711200" y="3764837"/>
            <a:ext cx="10885714" cy="580571"/>
          </a:xfrm>
          <a:prstGeom prst="round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41619" y="1320799"/>
            <a:ext cx="4126557" cy="4126557"/>
          </a:xfrm>
          <a:prstGeom prst="rect">
            <a:avLst/>
          </a:prstGeom>
        </p:spPr>
      </p:pic>
      <p:sp>
        <p:nvSpPr>
          <p:cNvPr id="8" name="Rounded Rectangle 7"/>
          <p:cNvSpPr/>
          <p:nvPr/>
        </p:nvSpPr>
        <p:spPr>
          <a:xfrm>
            <a:off x="6372231" y="4353475"/>
            <a:ext cx="4320627" cy="1085813"/>
          </a:xfrm>
          <a:prstGeom prst="round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6000">
              <a:solidFill>
                <a:schemeClr val="tx1"/>
              </a:solidFill>
              <a:latin typeface="Poppins" panose="00000500000000000000" pitchFamily="2" charset="0"/>
              <a:cs typeface="Poppins" panose="00000500000000000000" pitchFamily="2" charset="0"/>
            </a:endParaRPr>
          </a:p>
          <a:p>
            <a:pPr algn="ctr"/>
            <a:r>
              <a:rPr lang="en-GB" sz="6000">
                <a:solidFill>
                  <a:schemeClr val="tx1">
                    <a:lumMod val="65000"/>
                    <a:lumOff val="35000"/>
                  </a:schemeClr>
                </a:solidFill>
                <a:latin typeface="Poppins" panose="00000500000000000000" pitchFamily="2" charset="0"/>
                <a:cs typeface="Poppins" panose="00000500000000000000" pitchFamily="2" charset="0"/>
              </a:rPr>
              <a:t>Year 1 </a:t>
            </a:r>
          </a:p>
          <a:p>
            <a:pPr algn="ctr"/>
            <a:endParaRPr lang="en-GB" sz="6000">
              <a:solidFill>
                <a:schemeClr val="tx1"/>
              </a:solidFill>
              <a:latin typeface="Poppins" panose="00000500000000000000" pitchFamily="2" charset="0"/>
              <a:cs typeface="Poppins" panose="00000500000000000000" pitchFamily="2" charset="0"/>
            </a:endParaRPr>
          </a:p>
        </p:txBody>
      </p:sp>
      <p:pic>
        <p:nvPicPr>
          <p:cNvPr id="9" name="Picture 8"/>
          <p:cNvPicPr>
            <a:picLocks noChangeAspect="1"/>
          </p:cNvPicPr>
          <p:nvPr/>
        </p:nvPicPr>
        <p:blipFill>
          <a:blip r:embed="rId3"/>
          <a:stretch>
            <a:fillRect/>
          </a:stretch>
        </p:blipFill>
        <p:spPr>
          <a:xfrm>
            <a:off x="5872214" y="870856"/>
            <a:ext cx="5320661" cy="3017422"/>
          </a:xfrm>
          <a:prstGeom prst="rect">
            <a:avLst/>
          </a:prstGeom>
        </p:spPr>
      </p:pic>
    </p:spTree>
    <p:extLst>
      <p:ext uri="{BB962C8B-B14F-4D97-AF65-F5344CB8AC3E}">
        <p14:creationId xmlns:p14="http://schemas.microsoft.com/office/powerpoint/2010/main" val="3238937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928914" y="1132114"/>
            <a:ext cx="10798629" cy="1000674"/>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solidFill>
                <a:schemeClr val="tx1">
                  <a:lumMod val="65000"/>
                  <a:lumOff val="35000"/>
                </a:schemeClr>
              </a:solidFill>
            </a:endParaRPr>
          </a:p>
        </p:txBody>
      </p:sp>
      <p:sp>
        <p:nvSpPr>
          <p:cNvPr id="2" name="Title 1"/>
          <p:cNvSpPr>
            <a:spLocks noGrp="1"/>
          </p:cNvSpPr>
          <p:nvPr>
            <p:ph type="title"/>
          </p:nvPr>
        </p:nvSpPr>
        <p:spPr>
          <a:xfrm>
            <a:off x="269966" y="-731176"/>
            <a:ext cx="10058400" cy="1450757"/>
          </a:xfrm>
        </p:spPr>
        <p:txBody>
          <a:bodyPr>
            <a:normAutofit/>
          </a:bodyPr>
          <a:lstStyle/>
          <a:p>
            <a:r>
              <a:rPr lang="en-GB" sz="3600" b="1">
                <a:solidFill>
                  <a:schemeClr val="bg1">
                    <a:lumMod val="50000"/>
                  </a:schemeClr>
                </a:solidFill>
                <a:latin typeface="Poppins" panose="00000500000000000000" pitchFamily="2" charset="0"/>
                <a:cs typeface="Poppins" panose="00000500000000000000" pitchFamily="2" charset="0"/>
              </a:rPr>
              <a:t>The Year  1 Team:</a:t>
            </a:r>
            <a:endParaRPr lang="en-GB" sz="3600">
              <a:solidFill>
                <a:schemeClr val="bg1">
                  <a:lumMod val="50000"/>
                </a:schemeClr>
              </a:solidFill>
              <a:latin typeface="Poppins" panose="00000500000000000000" pitchFamily="2" charset="0"/>
              <a:cs typeface="Poppins" panose="00000500000000000000" pitchFamily="2" charset="0"/>
            </a:endParaRPr>
          </a:p>
        </p:txBody>
      </p:sp>
      <p:sp>
        <p:nvSpPr>
          <p:cNvPr id="6" name="Rounded Rectangle 5"/>
          <p:cNvSpPr/>
          <p:nvPr/>
        </p:nvSpPr>
        <p:spPr>
          <a:xfrm>
            <a:off x="1287448" y="5183778"/>
            <a:ext cx="2849847" cy="901711"/>
          </a:xfrm>
          <a:prstGeom prst="round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a:solidFill>
                  <a:schemeClr val="tx1"/>
                </a:solidFill>
                <a:latin typeface="Poppins" panose="00000500000000000000" pitchFamily="2" charset="0"/>
                <a:cs typeface="Poppins" panose="00000500000000000000" pitchFamily="2" charset="0"/>
              </a:rPr>
              <a:t>Mrs Toms</a:t>
            </a:r>
          </a:p>
        </p:txBody>
      </p:sp>
      <p:sp>
        <p:nvSpPr>
          <p:cNvPr id="9" name="Rounded Rectangle 8"/>
          <p:cNvSpPr/>
          <p:nvPr/>
        </p:nvSpPr>
        <p:spPr>
          <a:xfrm>
            <a:off x="4492282" y="428922"/>
            <a:ext cx="4003126" cy="600501"/>
          </a:xfrm>
          <a:prstGeom prst="round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a:solidFill>
                <a:schemeClr val="bg1">
                  <a:lumMod val="50000"/>
                </a:schemeClr>
              </a:solidFill>
              <a:latin typeface="Poppins" panose="00000500000000000000" pitchFamily="2" charset="0"/>
              <a:cs typeface="Poppins" panose="00000500000000000000" pitchFamily="2" charset="0"/>
            </a:endParaRPr>
          </a:p>
          <a:p>
            <a:pPr algn="ctr"/>
            <a:r>
              <a:rPr lang="en-GB" sz="2800" b="1">
                <a:solidFill>
                  <a:schemeClr val="bg1">
                    <a:lumMod val="50000"/>
                  </a:schemeClr>
                </a:solidFill>
                <a:latin typeface="Poppins" panose="00000500000000000000" pitchFamily="2" charset="0"/>
                <a:cs typeface="Poppins" panose="00000500000000000000" pitchFamily="2" charset="0"/>
              </a:rPr>
              <a:t>Class teachers: </a:t>
            </a:r>
          </a:p>
          <a:p>
            <a:pPr algn="ctr"/>
            <a:endParaRPr lang="en-GB" sz="2800" b="1">
              <a:solidFill>
                <a:schemeClr val="tx1"/>
              </a:solidFill>
              <a:latin typeface="Poppins" panose="00000500000000000000" pitchFamily="2" charset="0"/>
              <a:cs typeface="Poppins" panose="00000500000000000000" pitchFamily="2" charset="0"/>
            </a:endParaRPr>
          </a:p>
        </p:txBody>
      </p:sp>
      <p:sp>
        <p:nvSpPr>
          <p:cNvPr id="11" name="Rounded Rectangle 10"/>
          <p:cNvSpPr/>
          <p:nvPr/>
        </p:nvSpPr>
        <p:spPr>
          <a:xfrm>
            <a:off x="1784956" y="1236833"/>
            <a:ext cx="1728706" cy="600501"/>
          </a:xfrm>
          <a:prstGeom prst="roundRect">
            <a:avLst/>
          </a:prstGeom>
          <a:solidFill>
            <a:schemeClr val="bg1">
              <a:lumMod val="8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a:solidFill>
                  <a:schemeClr val="bg1">
                    <a:lumMod val="50000"/>
                  </a:schemeClr>
                </a:solidFill>
                <a:latin typeface="Poppins" panose="00000500000000000000" pitchFamily="2" charset="0"/>
                <a:cs typeface="Poppins" panose="00000500000000000000" pitchFamily="2" charset="0"/>
              </a:rPr>
              <a:t>1 LT</a:t>
            </a:r>
          </a:p>
        </p:txBody>
      </p:sp>
      <p:sp>
        <p:nvSpPr>
          <p:cNvPr id="14" name="Rounded Rectangle 13"/>
          <p:cNvSpPr/>
          <p:nvPr/>
        </p:nvSpPr>
        <p:spPr>
          <a:xfrm>
            <a:off x="8057434" y="1132114"/>
            <a:ext cx="1728706" cy="600501"/>
          </a:xfrm>
          <a:prstGeom prst="roundRect">
            <a:avLst/>
          </a:prstGeom>
          <a:solidFill>
            <a:schemeClr val="bg1">
              <a:lumMod val="8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a:solidFill>
                  <a:schemeClr val="bg1">
                    <a:lumMod val="50000"/>
                  </a:schemeClr>
                </a:solidFill>
                <a:latin typeface="Poppins" panose="00000500000000000000" pitchFamily="2" charset="0"/>
                <a:cs typeface="Poppins" panose="00000500000000000000" pitchFamily="2" charset="0"/>
              </a:rPr>
              <a:t>1N/B</a:t>
            </a:r>
          </a:p>
        </p:txBody>
      </p:sp>
      <p:pic>
        <p:nvPicPr>
          <p:cNvPr id="10" name="Picture 9"/>
          <p:cNvPicPr/>
          <p:nvPr/>
        </p:nvPicPr>
        <p:blipFill>
          <a:blip r:embed="rId3" cstate="print">
            <a:extLst>
              <a:ext uri="{28A0092B-C50C-407E-A947-70E740481C1C}">
                <a14:useLocalDpi xmlns:a14="http://schemas.microsoft.com/office/drawing/2010/main" val="0"/>
              </a:ext>
            </a:extLst>
          </a:blip>
          <a:stretch>
            <a:fillRect/>
          </a:stretch>
        </p:blipFill>
        <p:spPr>
          <a:xfrm>
            <a:off x="1586833" y="1837334"/>
            <a:ext cx="2251075" cy="3404235"/>
          </a:xfrm>
          <a:prstGeom prst="rect">
            <a:avLst/>
          </a:prstGeom>
          <a:ln>
            <a:noFill/>
          </a:ln>
          <a:effectLst>
            <a:softEdge rad="112500"/>
          </a:effectLst>
        </p:spPr>
      </p:pic>
      <p:sp>
        <p:nvSpPr>
          <p:cNvPr id="13" name="Rounded Rectangle 12"/>
          <p:cNvSpPr/>
          <p:nvPr/>
        </p:nvSpPr>
        <p:spPr>
          <a:xfrm>
            <a:off x="6328065" y="5130987"/>
            <a:ext cx="5719556" cy="1165904"/>
          </a:xfrm>
          <a:prstGeom prst="round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a:solidFill>
                  <a:schemeClr val="tx1"/>
                </a:solidFill>
                <a:latin typeface="Poppins" panose="00000500000000000000" pitchFamily="2" charset="0"/>
                <a:cs typeface="Poppins" panose="00000500000000000000" pitchFamily="2" charset="0"/>
              </a:rPr>
              <a:t>Miss Neal and Mrs Badminton</a:t>
            </a:r>
          </a:p>
          <a:p>
            <a:r>
              <a:rPr lang="en-GB" sz="2800" b="1">
                <a:solidFill>
                  <a:schemeClr val="tx1"/>
                </a:solidFill>
                <a:latin typeface="Poppins" panose="00000500000000000000" pitchFamily="2" charset="0"/>
                <a:cs typeface="Poppins" panose="00000500000000000000" pitchFamily="2" charset="0"/>
              </a:rPr>
              <a:t>Mon-Th			Tu PM and Fri</a:t>
            </a:r>
          </a:p>
        </p:txBody>
      </p:sp>
      <p:pic>
        <p:nvPicPr>
          <p:cNvPr id="4" name="Picture 3">
            <a:extLst>
              <a:ext uri="{FF2B5EF4-FFF2-40B4-BE49-F238E27FC236}">
                <a16:creationId xmlns:a16="http://schemas.microsoft.com/office/drawing/2014/main" id="{E06D12AB-9DC1-8282-5ECC-B1BAC86CDADE}"/>
              </a:ext>
            </a:extLst>
          </p:cNvPr>
          <p:cNvPicPr>
            <a:picLocks noChangeAspect="1"/>
          </p:cNvPicPr>
          <p:nvPr/>
        </p:nvPicPr>
        <p:blipFill>
          <a:blip r:embed="rId4"/>
          <a:stretch>
            <a:fillRect/>
          </a:stretch>
        </p:blipFill>
        <p:spPr>
          <a:xfrm>
            <a:off x="9069452" y="1753268"/>
            <a:ext cx="2100775" cy="3313461"/>
          </a:xfrm>
          <a:prstGeom prst="rect">
            <a:avLst/>
          </a:prstGeom>
          <a:effectLst>
            <a:softEdge rad="127000"/>
          </a:effectLst>
        </p:spPr>
      </p:pic>
      <p:pic>
        <p:nvPicPr>
          <p:cNvPr id="5" name="Picture 4">
            <a:extLst>
              <a:ext uri="{FF2B5EF4-FFF2-40B4-BE49-F238E27FC236}">
                <a16:creationId xmlns:a16="http://schemas.microsoft.com/office/drawing/2014/main" id="{A97DE22B-CF44-9249-0DFC-F7EDA234CA9F}"/>
              </a:ext>
            </a:extLst>
          </p:cNvPr>
          <p:cNvPicPr>
            <a:picLocks noChangeAspect="1"/>
          </p:cNvPicPr>
          <p:nvPr/>
        </p:nvPicPr>
        <p:blipFill>
          <a:blip r:embed="rId5"/>
          <a:stretch>
            <a:fillRect/>
          </a:stretch>
        </p:blipFill>
        <p:spPr>
          <a:xfrm>
            <a:off x="6861727" y="1835306"/>
            <a:ext cx="2007257" cy="3150898"/>
          </a:xfrm>
          <a:prstGeom prst="rect">
            <a:avLst/>
          </a:prstGeom>
          <a:effectLst>
            <a:softEdge rad="63500"/>
          </a:effectLst>
        </p:spPr>
      </p:pic>
    </p:spTree>
    <p:extLst>
      <p:ext uri="{BB962C8B-B14F-4D97-AF65-F5344CB8AC3E}">
        <p14:creationId xmlns:p14="http://schemas.microsoft.com/office/powerpoint/2010/main" val="11300083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9966" y="-731176"/>
            <a:ext cx="10058400" cy="1450757"/>
          </a:xfrm>
        </p:spPr>
        <p:txBody>
          <a:bodyPr>
            <a:normAutofit/>
          </a:bodyPr>
          <a:lstStyle/>
          <a:p>
            <a:r>
              <a:rPr lang="en-GB" sz="3600" b="1">
                <a:solidFill>
                  <a:schemeClr val="bg1">
                    <a:lumMod val="50000"/>
                  </a:schemeClr>
                </a:solidFill>
                <a:latin typeface="Poppins" panose="00000500000000000000" pitchFamily="2" charset="0"/>
                <a:cs typeface="Poppins" panose="00000500000000000000" pitchFamily="2" charset="0"/>
              </a:rPr>
              <a:t>The Year 1 Team:</a:t>
            </a:r>
            <a:endParaRPr lang="en-GB" sz="3600">
              <a:solidFill>
                <a:schemeClr val="bg1">
                  <a:lumMod val="50000"/>
                </a:schemeClr>
              </a:solidFill>
              <a:latin typeface="Poppins" panose="00000500000000000000" pitchFamily="2" charset="0"/>
              <a:cs typeface="Poppins" panose="00000500000000000000" pitchFamily="2" charset="0"/>
            </a:endParaRPr>
          </a:p>
        </p:txBody>
      </p:sp>
      <p:sp>
        <p:nvSpPr>
          <p:cNvPr id="9" name="Rounded Rectangle 8"/>
          <p:cNvSpPr/>
          <p:nvPr/>
        </p:nvSpPr>
        <p:spPr>
          <a:xfrm>
            <a:off x="2598884" y="812363"/>
            <a:ext cx="4367089" cy="600501"/>
          </a:xfrm>
          <a:prstGeom prst="round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a:solidFill>
                <a:schemeClr val="bg1">
                  <a:lumMod val="50000"/>
                </a:schemeClr>
              </a:solidFill>
              <a:latin typeface="Poppins" panose="00000500000000000000" pitchFamily="2" charset="0"/>
              <a:cs typeface="Poppins" panose="00000500000000000000" pitchFamily="2" charset="0"/>
            </a:endParaRPr>
          </a:p>
          <a:p>
            <a:pPr algn="ctr"/>
            <a:r>
              <a:rPr lang="en-GB" sz="2800" b="1">
                <a:solidFill>
                  <a:schemeClr val="bg1">
                    <a:lumMod val="50000"/>
                  </a:schemeClr>
                </a:solidFill>
                <a:latin typeface="Poppins" panose="00000500000000000000" pitchFamily="2" charset="0"/>
                <a:cs typeface="Poppins" panose="00000500000000000000" pitchFamily="2" charset="0"/>
              </a:rPr>
              <a:t>Teaching Assistants:</a:t>
            </a:r>
          </a:p>
          <a:p>
            <a:pPr algn="ctr"/>
            <a:endParaRPr lang="en-GB" sz="2800" b="1">
              <a:solidFill>
                <a:schemeClr val="tx1">
                  <a:lumMod val="65000"/>
                  <a:lumOff val="35000"/>
                </a:schemeClr>
              </a:solidFill>
              <a:latin typeface="Poppins" panose="00000500000000000000" pitchFamily="2" charset="0"/>
              <a:cs typeface="Poppins" panose="00000500000000000000" pitchFamily="2" charset="0"/>
            </a:endParaRPr>
          </a:p>
        </p:txBody>
      </p:sp>
      <p:sp>
        <p:nvSpPr>
          <p:cNvPr id="13" name="Rounded Rectangle 12"/>
          <p:cNvSpPr/>
          <p:nvPr/>
        </p:nvSpPr>
        <p:spPr>
          <a:xfrm>
            <a:off x="704484" y="5043872"/>
            <a:ext cx="2393500" cy="445789"/>
          </a:xfrm>
          <a:prstGeom prst="round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lumMod val="65000"/>
                    <a:lumOff val="35000"/>
                  </a:schemeClr>
                </a:solidFill>
                <a:latin typeface="Poppins" panose="00000500000000000000" pitchFamily="2" charset="0"/>
                <a:cs typeface="Poppins" panose="00000500000000000000" pitchFamily="2" charset="0"/>
              </a:rPr>
              <a:t> Mrs Ferri</a:t>
            </a:r>
          </a:p>
        </p:txBody>
      </p:sp>
      <p:sp>
        <p:nvSpPr>
          <p:cNvPr id="14" name="Rounded Rectangle 13"/>
          <p:cNvSpPr/>
          <p:nvPr/>
        </p:nvSpPr>
        <p:spPr>
          <a:xfrm>
            <a:off x="3715326" y="5043872"/>
            <a:ext cx="2077082" cy="445789"/>
          </a:xfrm>
          <a:prstGeom prst="round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lumMod val="65000"/>
                    <a:lumOff val="35000"/>
                  </a:schemeClr>
                </a:solidFill>
                <a:latin typeface="Poppins" panose="00000500000000000000" pitchFamily="2" charset="0"/>
                <a:cs typeface="Poppins" panose="00000500000000000000" pitchFamily="2" charset="0"/>
              </a:rPr>
              <a:t>Miss Butchers </a:t>
            </a:r>
          </a:p>
        </p:txBody>
      </p:sp>
      <p:sp>
        <p:nvSpPr>
          <p:cNvPr id="15" name="Rounded Rectangle 14"/>
          <p:cNvSpPr/>
          <p:nvPr/>
        </p:nvSpPr>
        <p:spPr>
          <a:xfrm>
            <a:off x="6663857" y="5008258"/>
            <a:ext cx="2077082" cy="445789"/>
          </a:xfrm>
          <a:prstGeom prst="round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lumMod val="65000"/>
                    <a:lumOff val="35000"/>
                  </a:schemeClr>
                </a:solidFill>
                <a:latin typeface="Poppins" panose="00000500000000000000" pitchFamily="2" charset="0"/>
                <a:cs typeface="Poppins" panose="00000500000000000000" pitchFamily="2" charset="0"/>
              </a:rPr>
              <a:t>Miss Giles</a:t>
            </a:r>
          </a:p>
        </p:txBody>
      </p:sp>
      <p:pic>
        <p:nvPicPr>
          <p:cNvPr id="12" name="Picture 11">
            <a:extLst>
              <a:ext uri="{FF2B5EF4-FFF2-40B4-BE49-F238E27FC236}">
                <a16:creationId xmlns:a16="http://schemas.microsoft.com/office/drawing/2014/main" id="{50F708E4-546B-4029-B27A-59669D36B822}"/>
              </a:ext>
            </a:extLst>
          </p:cNvPr>
          <p:cNvPicPr>
            <a:picLocks noChangeAspect="1"/>
          </p:cNvPicPr>
          <p:nvPr/>
        </p:nvPicPr>
        <p:blipFill>
          <a:blip r:embed="rId3"/>
          <a:stretch>
            <a:fillRect/>
          </a:stretch>
        </p:blipFill>
        <p:spPr>
          <a:xfrm>
            <a:off x="6673230" y="1800944"/>
            <a:ext cx="1928664" cy="2854849"/>
          </a:xfrm>
          <a:prstGeom prst="rect">
            <a:avLst/>
          </a:prstGeom>
          <a:effectLst>
            <a:softEdge rad="101600"/>
          </a:effectLst>
        </p:spPr>
      </p:pic>
      <p:pic>
        <p:nvPicPr>
          <p:cNvPr id="6" name="Picture 5">
            <a:extLst>
              <a:ext uri="{FF2B5EF4-FFF2-40B4-BE49-F238E27FC236}">
                <a16:creationId xmlns:a16="http://schemas.microsoft.com/office/drawing/2014/main" id="{2D628EF4-ABA1-CD65-FDBF-995062CAE1DE}"/>
              </a:ext>
            </a:extLst>
          </p:cNvPr>
          <p:cNvPicPr>
            <a:picLocks noChangeAspect="1"/>
          </p:cNvPicPr>
          <p:nvPr/>
        </p:nvPicPr>
        <p:blipFill>
          <a:blip r:embed="rId4"/>
          <a:stretch>
            <a:fillRect/>
          </a:stretch>
        </p:blipFill>
        <p:spPr>
          <a:xfrm>
            <a:off x="3870640" y="1814128"/>
            <a:ext cx="1823578" cy="2841665"/>
          </a:xfrm>
          <a:prstGeom prst="rect">
            <a:avLst/>
          </a:prstGeom>
          <a:effectLst>
            <a:softEdge rad="127000"/>
          </a:effectLst>
        </p:spPr>
      </p:pic>
      <p:pic>
        <p:nvPicPr>
          <p:cNvPr id="8" name="Picture 7">
            <a:extLst>
              <a:ext uri="{FF2B5EF4-FFF2-40B4-BE49-F238E27FC236}">
                <a16:creationId xmlns:a16="http://schemas.microsoft.com/office/drawing/2014/main" id="{070D140D-9759-5E84-71D1-1B6CB257412B}"/>
              </a:ext>
            </a:extLst>
          </p:cNvPr>
          <p:cNvPicPr>
            <a:picLocks noChangeAspect="1"/>
          </p:cNvPicPr>
          <p:nvPr/>
        </p:nvPicPr>
        <p:blipFill>
          <a:blip r:embed="rId5"/>
          <a:stretch>
            <a:fillRect/>
          </a:stretch>
        </p:blipFill>
        <p:spPr>
          <a:xfrm>
            <a:off x="1234391" y="1814127"/>
            <a:ext cx="1832896" cy="2841665"/>
          </a:xfrm>
          <a:prstGeom prst="rect">
            <a:avLst/>
          </a:prstGeom>
          <a:effectLst>
            <a:softEdge rad="127000"/>
          </a:effectLst>
        </p:spPr>
      </p:pic>
    </p:spTree>
    <p:extLst>
      <p:ext uri="{BB962C8B-B14F-4D97-AF65-F5344CB8AC3E}">
        <p14:creationId xmlns:p14="http://schemas.microsoft.com/office/powerpoint/2010/main" val="35151451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78" y="268674"/>
            <a:ext cx="10058400" cy="1450757"/>
          </a:xfrm>
        </p:spPr>
        <p:txBody>
          <a:bodyPr/>
          <a:lstStyle/>
          <a:p>
            <a:r>
              <a:rPr lang="en-GB" b="1">
                <a:solidFill>
                  <a:schemeClr val="tx1">
                    <a:lumMod val="50000"/>
                    <a:lumOff val="50000"/>
                  </a:schemeClr>
                </a:solidFill>
                <a:latin typeface="Poppins" panose="00000500000000000000" pitchFamily="2" charset="0"/>
                <a:cs typeface="Poppins" panose="00000500000000000000" pitchFamily="2" charset="0"/>
              </a:rPr>
              <a:t>Vision and Values:</a:t>
            </a:r>
          </a:p>
        </p:txBody>
      </p:sp>
      <p:pic>
        <p:nvPicPr>
          <p:cNvPr id="4" name="Picture 3"/>
          <p:cNvPicPr>
            <a:picLocks noChangeAspect="1"/>
          </p:cNvPicPr>
          <p:nvPr/>
        </p:nvPicPr>
        <p:blipFill>
          <a:blip r:embed="rId3"/>
          <a:stretch>
            <a:fillRect/>
          </a:stretch>
        </p:blipFill>
        <p:spPr>
          <a:xfrm>
            <a:off x="370038" y="4352509"/>
            <a:ext cx="11512883" cy="1773998"/>
          </a:xfrm>
          <a:prstGeom prst="rect">
            <a:avLst/>
          </a:prstGeom>
        </p:spPr>
      </p:pic>
      <p:pic>
        <p:nvPicPr>
          <p:cNvPr id="5" name="Picture 4"/>
          <p:cNvPicPr>
            <a:picLocks noChangeAspect="1"/>
          </p:cNvPicPr>
          <p:nvPr/>
        </p:nvPicPr>
        <p:blipFill>
          <a:blip r:embed="rId4"/>
          <a:stretch>
            <a:fillRect/>
          </a:stretch>
        </p:blipFill>
        <p:spPr>
          <a:xfrm>
            <a:off x="4741963" y="1881470"/>
            <a:ext cx="2769031" cy="2309000"/>
          </a:xfrm>
          <a:prstGeom prst="rect">
            <a:avLst/>
          </a:prstGeom>
        </p:spPr>
      </p:pic>
    </p:spTree>
    <p:extLst>
      <p:ext uri="{BB962C8B-B14F-4D97-AF65-F5344CB8AC3E}">
        <p14:creationId xmlns:p14="http://schemas.microsoft.com/office/powerpoint/2010/main" val="21087437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0426" y="914400"/>
            <a:ext cx="10058400" cy="1450757"/>
          </a:xfrm>
        </p:spPr>
        <p:txBody>
          <a:bodyPr>
            <a:normAutofit fontScale="90000"/>
          </a:bodyPr>
          <a:lstStyle/>
          <a:p>
            <a:r>
              <a:rPr lang="en-GB" b="1">
                <a:solidFill>
                  <a:schemeClr val="bg1">
                    <a:lumMod val="50000"/>
                  </a:schemeClr>
                </a:solidFill>
                <a:latin typeface="Poppins" panose="00000500000000000000" pitchFamily="2" charset="0"/>
                <a:cs typeface="Poppins" panose="00000500000000000000" pitchFamily="2" charset="0"/>
              </a:rPr>
              <a:t>What does my child need to bring?</a:t>
            </a:r>
            <a:br>
              <a:rPr lang="en-GB" b="1">
                <a:solidFill>
                  <a:schemeClr val="bg1">
                    <a:lumMod val="50000"/>
                  </a:schemeClr>
                </a:solidFill>
                <a:latin typeface="Poppins" panose="00000500000000000000" pitchFamily="2" charset="0"/>
                <a:cs typeface="Poppins" panose="00000500000000000000" pitchFamily="2" charset="0"/>
              </a:rPr>
            </a:br>
            <a:endParaRPr lang="en-GB">
              <a:solidFill>
                <a:schemeClr val="bg1">
                  <a:lumMod val="50000"/>
                </a:schemeClr>
              </a:solidFill>
              <a:latin typeface="Poppins" panose="00000500000000000000" pitchFamily="2" charset="0"/>
              <a:cs typeface="Poppins" panose="00000500000000000000" pitchFamily="2" charset="0"/>
            </a:endParaRPr>
          </a:p>
        </p:txBody>
      </p:sp>
      <p:sp>
        <p:nvSpPr>
          <p:cNvPr id="3" name="Content Placeholder 2"/>
          <p:cNvSpPr>
            <a:spLocks noGrp="1"/>
          </p:cNvSpPr>
          <p:nvPr>
            <p:ph idx="1"/>
          </p:nvPr>
        </p:nvSpPr>
        <p:spPr>
          <a:xfrm>
            <a:off x="404934" y="1837878"/>
            <a:ext cx="11043920" cy="4199466"/>
          </a:xfrm>
        </p:spPr>
        <p:txBody>
          <a:bodyPr>
            <a:normAutofit fontScale="92500" lnSpcReduction="20000"/>
          </a:bodyPr>
          <a:lstStyle/>
          <a:p>
            <a:pPr>
              <a:buFont typeface="Wingdings" panose="05000000000000000000" pitchFamily="2" charset="2"/>
              <a:buChar char="§"/>
            </a:pPr>
            <a:r>
              <a:rPr lang="en-GB" sz="2800">
                <a:solidFill>
                  <a:schemeClr val="bg1">
                    <a:lumMod val="50000"/>
                  </a:schemeClr>
                </a:solidFill>
                <a:latin typeface="Poppins" panose="00000500000000000000" pitchFamily="2" charset="0"/>
                <a:cs typeface="Poppins" panose="00000500000000000000" pitchFamily="2" charset="0"/>
              </a:rPr>
              <a:t>All stationery your child requires will be provided by the school  </a:t>
            </a:r>
          </a:p>
          <a:p>
            <a:pPr>
              <a:buFont typeface="Wingdings" panose="05000000000000000000" pitchFamily="2" charset="2"/>
              <a:buChar char="§"/>
            </a:pPr>
            <a:r>
              <a:rPr lang="en-GB" sz="2800">
                <a:solidFill>
                  <a:schemeClr val="bg1">
                    <a:lumMod val="50000"/>
                  </a:schemeClr>
                </a:solidFill>
                <a:latin typeface="Poppins" panose="00000500000000000000" pitchFamily="2" charset="0"/>
                <a:cs typeface="Poppins" panose="00000500000000000000" pitchFamily="2" charset="0"/>
              </a:rPr>
              <a:t>School planner </a:t>
            </a:r>
          </a:p>
          <a:p>
            <a:pPr>
              <a:buFont typeface="Wingdings" panose="05000000000000000000" pitchFamily="2" charset="2"/>
              <a:buChar char="§"/>
            </a:pPr>
            <a:r>
              <a:rPr lang="en-GB" sz="2800">
                <a:solidFill>
                  <a:schemeClr val="bg1">
                    <a:lumMod val="50000"/>
                  </a:schemeClr>
                </a:solidFill>
                <a:latin typeface="Poppins" panose="00000500000000000000" pitchFamily="2" charset="0"/>
                <a:cs typeface="Poppins" panose="00000500000000000000" pitchFamily="2" charset="0"/>
              </a:rPr>
              <a:t>School reading book (reading folder)</a:t>
            </a:r>
          </a:p>
          <a:p>
            <a:pPr>
              <a:buFont typeface="Wingdings" panose="05000000000000000000" pitchFamily="2" charset="2"/>
              <a:buChar char="§"/>
            </a:pPr>
            <a:r>
              <a:rPr lang="en-GB" sz="2800">
                <a:solidFill>
                  <a:schemeClr val="bg1">
                    <a:lumMod val="50000"/>
                  </a:schemeClr>
                </a:solidFill>
                <a:latin typeface="Poppins" panose="00000500000000000000" pitchFamily="2" charset="0"/>
                <a:cs typeface="Poppins" panose="00000500000000000000" pitchFamily="2" charset="0"/>
              </a:rPr>
              <a:t>Library book only on specific day</a:t>
            </a:r>
          </a:p>
          <a:p>
            <a:pPr>
              <a:buFont typeface="Wingdings" panose="05000000000000000000" pitchFamily="2" charset="2"/>
              <a:buChar char="§"/>
            </a:pPr>
            <a:r>
              <a:rPr lang="en-GB" sz="2800">
                <a:solidFill>
                  <a:schemeClr val="bg1">
                    <a:lumMod val="50000"/>
                  </a:schemeClr>
                </a:solidFill>
                <a:latin typeface="Poppins" panose="00000500000000000000" pitchFamily="2" charset="0"/>
                <a:cs typeface="Poppins" panose="00000500000000000000" pitchFamily="2" charset="0"/>
              </a:rPr>
              <a:t>Water bottle </a:t>
            </a:r>
          </a:p>
          <a:p>
            <a:pPr>
              <a:buFont typeface="Wingdings" panose="05000000000000000000" pitchFamily="2" charset="2"/>
              <a:buChar char="§"/>
            </a:pPr>
            <a:r>
              <a:rPr lang="en-GB" sz="2800">
                <a:solidFill>
                  <a:schemeClr val="bg1">
                    <a:lumMod val="50000"/>
                  </a:schemeClr>
                </a:solidFill>
                <a:latin typeface="Poppins" panose="00000500000000000000" pitchFamily="2" charset="0"/>
                <a:cs typeface="Poppins" panose="00000500000000000000" pitchFamily="2" charset="0"/>
              </a:rPr>
              <a:t>Morning snack (fruit/veg) </a:t>
            </a:r>
          </a:p>
          <a:p>
            <a:pPr>
              <a:buFont typeface="Wingdings" panose="05000000000000000000" pitchFamily="2" charset="2"/>
              <a:buChar char="§"/>
            </a:pPr>
            <a:r>
              <a:rPr lang="en-GB" sz="2800">
                <a:solidFill>
                  <a:schemeClr val="bg1">
                    <a:lumMod val="50000"/>
                  </a:schemeClr>
                </a:solidFill>
                <a:latin typeface="Poppins" panose="00000500000000000000" pitchFamily="2" charset="0"/>
                <a:cs typeface="Poppins" panose="00000500000000000000" pitchFamily="2" charset="0"/>
              </a:rPr>
              <a:t>Waterproof coat </a:t>
            </a:r>
          </a:p>
          <a:p>
            <a:pPr>
              <a:buFont typeface="Wingdings" panose="05000000000000000000" pitchFamily="2" charset="2"/>
              <a:buChar char="§"/>
            </a:pPr>
            <a:r>
              <a:rPr lang="en-GB" sz="2800">
                <a:solidFill>
                  <a:schemeClr val="bg1">
                    <a:lumMod val="50000"/>
                  </a:schemeClr>
                </a:solidFill>
                <a:latin typeface="Poppins" panose="00000500000000000000" pitchFamily="2" charset="0"/>
                <a:cs typeface="Poppins" panose="00000500000000000000" pitchFamily="2" charset="0"/>
              </a:rPr>
              <a:t>Trainers (for break / lunchtime football) </a:t>
            </a:r>
          </a:p>
          <a:p>
            <a:pPr marL="0" indent="0">
              <a:buNone/>
            </a:pPr>
            <a:r>
              <a:rPr lang="en-GB" sz="2800" b="1" i="1">
                <a:solidFill>
                  <a:schemeClr val="bg1">
                    <a:lumMod val="50000"/>
                  </a:schemeClr>
                </a:solidFill>
                <a:latin typeface="Poppins" panose="00000500000000000000" pitchFamily="2" charset="0"/>
                <a:cs typeface="Poppins" panose="00000500000000000000" pitchFamily="2" charset="0"/>
              </a:rPr>
              <a:t>*Please ensure all items are named – thank you!</a:t>
            </a:r>
            <a:endParaRPr lang="en-GB" b="1" i="1">
              <a:solidFill>
                <a:schemeClr val="bg1">
                  <a:lumMod val="50000"/>
                </a:schemeClr>
              </a:solidFill>
            </a:endParaRPr>
          </a:p>
        </p:txBody>
      </p:sp>
      <p:pic>
        <p:nvPicPr>
          <p:cNvPr id="1026" name="Picture 2" descr="83 Reusable Water Bottle Clip Art Illustrations &amp; Clip Art - i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41331" y="2651540"/>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stretch>
            <a:fillRect/>
          </a:stretch>
        </p:blipFill>
        <p:spPr>
          <a:xfrm>
            <a:off x="7849533" y="2984720"/>
            <a:ext cx="1456196" cy="1809945"/>
          </a:xfrm>
          <a:prstGeom prst="rect">
            <a:avLst/>
          </a:prstGeom>
        </p:spPr>
      </p:pic>
      <p:pic>
        <p:nvPicPr>
          <p:cNvPr id="5" name="Picture 4"/>
          <p:cNvPicPr>
            <a:picLocks noChangeAspect="1"/>
          </p:cNvPicPr>
          <p:nvPr/>
        </p:nvPicPr>
        <p:blipFill>
          <a:blip r:embed="rId4"/>
          <a:stretch>
            <a:fillRect/>
          </a:stretch>
        </p:blipFill>
        <p:spPr>
          <a:xfrm>
            <a:off x="9741331" y="5081048"/>
            <a:ext cx="1518108" cy="879988"/>
          </a:xfrm>
          <a:prstGeom prst="rect">
            <a:avLst/>
          </a:prstGeom>
        </p:spPr>
      </p:pic>
    </p:spTree>
    <p:extLst>
      <p:ext uri="{BB962C8B-B14F-4D97-AF65-F5344CB8AC3E}">
        <p14:creationId xmlns:p14="http://schemas.microsoft.com/office/powerpoint/2010/main" val="3021151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4670" y="-340872"/>
            <a:ext cx="10058400" cy="1450757"/>
          </a:xfrm>
        </p:spPr>
        <p:txBody>
          <a:bodyPr/>
          <a:lstStyle/>
          <a:p>
            <a:r>
              <a:rPr lang="en-GB" b="1">
                <a:solidFill>
                  <a:schemeClr val="bg1">
                    <a:lumMod val="50000"/>
                  </a:schemeClr>
                </a:solidFill>
                <a:latin typeface="Poppins" panose="00000500000000000000" pitchFamily="2" charset="0"/>
                <a:cs typeface="Poppins" panose="00000500000000000000" pitchFamily="2" charset="0"/>
              </a:rPr>
              <a:t>School uniform:</a:t>
            </a:r>
            <a:endParaRPr lang="en-GB">
              <a:solidFill>
                <a:schemeClr val="bg1">
                  <a:lumMod val="50000"/>
                </a:schemeClr>
              </a:solidFill>
              <a:latin typeface="Poppins" panose="00000500000000000000" pitchFamily="2" charset="0"/>
              <a:cs typeface="Poppins" panose="00000500000000000000" pitchFamily="2" charset="0"/>
            </a:endParaRPr>
          </a:p>
        </p:txBody>
      </p:sp>
      <p:sp>
        <p:nvSpPr>
          <p:cNvPr id="4" name="Content Placeholder 2"/>
          <p:cNvSpPr txBox="1">
            <a:spLocks/>
          </p:cNvSpPr>
          <p:nvPr/>
        </p:nvSpPr>
        <p:spPr>
          <a:xfrm>
            <a:off x="958501" y="1845734"/>
            <a:ext cx="6798736" cy="3444997"/>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42900" indent="-342900">
              <a:buFont typeface="Wingdings" panose="05000000000000000000" pitchFamily="2" charset="2"/>
              <a:buChar char="v"/>
            </a:pPr>
            <a:endParaRPr lang="en-GB"/>
          </a:p>
        </p:txBody>
      </p:sp>
      <p:sp>
        <p:nvSpPr>
          <p:cNvPr id="6" name="Rectangle 5"/>
          <p:cNvSpPr/>
          <p:nvPr/>
        </p:nvSpPr>
        <p:spPr>
          <a:xfrm>
            <a:off x="22936" y="1224608"/>
            <a:ext cx="12169064" cy="4939814"/>
          </a:xfrm>
          <a:prstGeom prst="rect">
            <a:avLst/>
          </a:prstGeom>
          <a:solidFill>
            <a:schemeClr val="bg1"/>
          </a:solidFill>
          <a:ln>
            <a:noFill/>
          </a:ln>
        </p:spPr>
        <p:txBody>
          <a:bodyPr wrap="square">
            <a:spAutoFit/>
          </a:bodyPr>
          <a:lstStyle/>
          <a:p>
            <a:pPr marL="342900" indent="-342900">
              <a:buFont typeface="Wingdings" panose="05000000000000000000" pitchFamily="2" charset="2"/>
              <a:buChar char="§"/>
            </a:pPr>
            <a:r>
              <a:rPr lang="en-GB" sz="2100">
                <a:solidFill>
                  <a:schemeClr val="bg1">
                    <a:lumMod val="50000"/>
                  </a:schemeClr>
                </a:solidFill>
                <a:latin typeface="Poppins" panose="00000500000000000000" pitchFamily="2" charset="0"/>
                <a:cs typeface="Poppins" panose="00000500000000000000" pitchFamily="2" charset="0"/>
              </a:rPr>
              <a:t>Yellow polo shirt with school logo and grey V-neck jumper or cardigan</a:t>
            </a:r>
          </a:p>
          <a:p>
            <a:endParaRPr lang="en-GB" sz="2100">
              <a:solidFill>
                <a:schemeClr val="bg1">
                  <a:lumMod val="50000"/>
                </a:schemeClr>
              </a:solidFill>
              <a:latin typeface="Poppins" panose="00000500000000000000" pitchFamily="2" charset="0"/>
              <a:cs typeface="Poppins" panose="00000500000000000000" pitchFamily="2" charset="0"/>
            </a:endParaRPr>
          </a:p>
          <a:p>
            <a:pPr marL="342900" indent="-342900">
              <a:buFont typeface="Wingdings" panose="05000000000000000000" pitchFamily="2" charset="2"/>
              <a:buChar char="§"/>
            </a:pPr>
            <a:r>
              <a:rPr lang="en-GB" sz="2100">
                <a:solidFill>
                  <a:schemeClr val="bg1">
                    <a:lumMod val="50000"/>
                  </a:schemeClr>
                </a:solidFill>
                <a:latin typeface="Poppins" panose="00000500000000000000" pitchFamily="2" charset="0"/>
                <a:cs typeface="Poppins" panose="00000500000000000000" pitchFamily="2" charset="0"/>
              </a:rPr>
              <a:t>Black trousers or shorts  / black knee-length skirt or pinafore  / yellow &amp; white checked summer dress </a:t>
            </a:r>
          </a:p>
          <a:p>
            <a:endParaRPr lang="en-GB" sz="2100">
              <a:solidFill>
                <a:schemeClr val="bg1">
                  <a:lumMod val="50000"/>
                </a:schemeClr>
              </a:solidFill>
              <a:latin typeface="Poppins" panose="00000500000000000000" pitchFamily="2" charset="0"/>
              <a:cs typeface="Poppins" panose="00000500000000000000" pitchFamily="2" charset="0"/>
            </a:endParaRPr>
          </a:p>
          <a:p>
            <a:pPr marL="342900" indent="-342900">
              <a:buFont typeface="Wingdings" panose="05000000000000000000" pitchFamily="2" charset="2"/>
              <a:buChar char="§"/>
            </a:pPr>
            <a:r>
              <a:rPr lang="en-GB" sz="2100">
                <a:solidFill>
                  <a:schemeClr val="bg1">
                    <a:lumMod val="50000"/>
                  </a:schemeClr>
                </a:solidFill>
                <a:latin typeface="Poppins" panose="00000500000000000000" pitchFamily="2" charset="0"/>
                <a:cs typeface="Poppins" panose="00000500000000000000" pitchFamily="2" charset="0"/>
              </a:rPr>
              <a:t>Black socks (ankle or knee length) or black tights   </a:t>
            </a:r>
          </a:p>
          <a:p>
            <a:r>
              <a:rPr lang="en-GB" sz="2100" i="1">
                <a:solidFill>
                  <a:schemeClr val="bg1">
                    <a:lumMod val="50000"/>
                  </a:schemeClr>
                </a:solidFill>
                <a:latin typeface="Poppins" panose="00000500000000000000" pitchFamily="2" charset="0"/>
                <a:cs typeface="Poppins" panose="00000500000000000000" pitchFamily="2" charset="0"/>
              </a:rPr>
              <a:t>White socks with summer dresses only please</a:t>
            </a:r>
          </a:p>
          <a:p>
            <a:endParaRPr lang="en-GB" sz="2100" i="1">
              <a:solidFill>
                <a:schemeClr val="bg1">
                  <a:lumMod val="50000"/>
                </a:schemeClr>
              </a:solidFill>
              <a:latin typeface="Poppins" panose="00000500000000000000" pitchFamily="2" charset="0"/>
              <a:cs typeface="Poppins" panose="00000500000000000000" pitchFamily="2" charset="0"/>
            </a:endParaRPr>
          </a:p>
          <a:p>
            <a:pPr marL="342900" indent="-342900">
              <a:buFont typeface="Wingdings" panose="05000000000000000000" pitchFamily="2" charset="2"/>
              <a:buChar char="§"/>
            </a:pPr>
            <a:r>
              <a:rPr lang="en-GB" sz="2100">
                <a:solidFill>
                  <a:schemeClr val="bg1">
                    <a:lumMod val="50000"/>
                  </a:schemeClr>
                </a:solidFill>
                <a:latin typeface="Poppins" panose="00000500000000000000" pitchFamily="2" charset="0"/>
                <a:cs typeface="Poppins" panose="00000500000000000000" pitchFamily="2" charset="0"/>
              </a:rPr>
              <a:t>Black formal leather or leather-look school shoes </a:t>
            </a:r>
          </a:p>
          <a:p>
            <a:pPr marL="342900" indent="-342900">
              <a:buFont typeface="Wingdings" panose="05000000000000000000" pitchFamily="2" charset="2"/>
              <a:buChar char="§"/>
            </a:pPr>
            <a:endParaRPr lang="en-GB" sz="2100">
              <a:solidFill>
                <a:schemeClr val="bg1">
                  <a:lumMod val="50000"/>
                </a:schemeClr>
              </a:solidFill>
              <a:latin typeface="Poppins" panose="00000500000000000000" pitchFamily="2" charset="0"/>
              <a:cs typeface="Poppins" panose="00000500000000000000" pitchFamily="2" charset="0"/>
            </a:endParaRPr>
          </a:p>
          <a:p>
            <a:pPr marL="342900" indent="-342900">
              <a:buFont typeface="Wingdings" panose="05000000000000000000" pitchFamily="2" charset="2"/>
              <a:buChar char="§"/>
            </a:pPr>
            <a:r>
              <a:rPr lang="en-GB" sz="2100">
                <a:solidFill>
                  <a:schemeClr val="bg1">
                    <a:lumMod val="50000"/>
                  </a:schemeClr>
                </a:solidFill>
                <a:latin typeface="Poppins" panose="00000500000000000000" pitchFamily="2" charset="0"/>
                <a:cs typeface="Poppins" panose="00000500000000000000" pitchFamily="2" charset="0"/>
              </a:rPr>
              <a:t>All hair at or below shoulder length must be tied back at all times</a:t>
            </a:r>
          </a:p>
          <a:p>
            <a:r>
              <a:rPr lang="en-GB" sz="2100">
                <a:solidFill>
                  <a:schemeClr val="bg1">
                    <a:lumMod val="50000"/>
                  </a:schemeClr>
                </a:solidFill>
                <a:latin typeface="Poppins" panose="00000500000000000000" pitchFamily="2" charset="0"/>
                <a:cs typeface="Poppins" panose="00000500000000000000" pitchFamily="2" charset="0"/>
              </a:rPr>
              <a:t>    Hair should be off the face, clipped back and not obscuring sight.</a:t>
            </a:r>
          </a:p>
          <a:p>
            <a:pPr marL="342900" indent="-342900">
              <a:buFont typeface="Wingdings" panose="05000000000000000000" pitchFamily="2" charset="2"/>
              <a:buChar char="§"/>
            </a:pPr>
            <a:endParaRPr lang="en-GB" sz="2100">
              <a:solidFill>
                <a:schemeClr val="bg1">
                  <a:lumMod val="50000"/>
                </a:schemeClr>
              </a:solidFill>
              <a:latin typeface="Poppins" panose="00000500000000000000" pitchFamily="2" charset="0"/>
              <a:cs typeface="Poppins" panose="00000500000000000000" pitchFamily="2" charset="0"/>
            </a:endParaRPr>
          </a:p>
          <a:p>
            <a:pPr marL="342900" indent="-342900">
              <a:buFont typeface="Wingdings" panose="05000000000000000000" pitchFamily="2" charset="2"/>
              <a:buChar char="§"/>
            </a:pPr>
            <a:r>
              <a:rPr lang="en-GB" sz="2100">
                <a:solidFill>
                  <a:schemeClr val="bg1">
                    <a:lumMod val="50000"/>
                  </a:schemeClr>
                </a:solidFill>
                <a:latin typeface="Poppins" panose="00000500000000000000" pitchFamily="2" charset="0"/>
                <a:cs typeface="Poppins" panose="00000500000000000000" pitchFamily="2" charset="0"/>
              </a:rPr>
              <a:t>Hair ties should be in appropriate colours and styles suitable to blend with school uniform (yellow/white bands)</a:t>
            </a:r>
          </a:p>
        </p:txBody>
      </p:sp>
    </p:spTree>
    <p:extLst>
      <p:ext uri="{BB962C8B-B14F-4D97-AF65-F5344CB8AC3E}">
        <p14:creationId xmlns:p14="http://schemas.microsoft.com/office/powerpoint/2010/main" val="21085258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5411" y="206658"/>
            <a:ext cx="10058400" cy="1450757"/>
          </a:xfrm>
        </p:spPr>
        <p:txBody>
          <a:bodyPr/>
          <a:lstStyle/>
          <a:p>
            <a:r>
              <a:rPr lang="en-GB" b="1">
                <a:solidFill>
                  <a:schemeClr val="tx1">
                    <a:lumMod val="50000"/>
                    <a:lumOff val="50000"/>
                  </a:schemeClr>
                </a:solidFill>
                <a:latin typeface="Poppins" panose="00000500000000000000" pitchFamily="2" charset="0"/>
                <a:cs typeface="Poppins" panose="00000500000000000000" pitchFamily="2" charset="0"/>
              </a:rPr>
              <a:t>P.E Kit:</a:t>
            </a:r>
            <a:endParaRPr lang="en-GB">
              <a:solidFill>
                <a:schemeClr val="tx1">
                  <a:lumMod val="50000"/>
                  <a:lumOff val="50000"/>
                </a:schemeClr>
              </a:solidFill>
              <a:latin typeface="Poppins" panose="00000500000000000000" pitchFamily="2" charset="0"/>
              <a:cs typeface="Poppins" panose="00000500000000000000" pitchFamily="2" charset="0"/>
            </a:endParaRPr>
          </a:p>
        </p:txBody>
      </p:sp>
      <p:sp>
        <p:nvSpPr>
          <p:cNvPr id="4" name="Content Placeholder 2"/>
          <p:cNvSpPr txBox="1">
            <a:spLocks/>
          </p:cNvSpPr>
          <p:nvPr/>
        </p:nvSpPr>
        <p:spPr>
          <a:xfrm>
            <a:off x="376519" y="1845733"/>
            <a:ext cx="11241740" cy="4447491"/>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42900" indent="-342900">
              <a:buFont typeface="Wingdings" panose="05000000000000000000" pitchFamily="2" charset="2"/>
              <a:buChar char="v"/>
            </a:pPr>
            <a:endParaRPr lang="en-GB" sz="3200"/>
          </a:p>
        </p:txBody>
      </p:sp>
      <p:sp>
        <p:nvSpPr>
          <p:cNvPr id="3" name="Rectangle 2"/>
          <p:cNvSpPr/>
          <p:nvPr/>
        </p:nvSpPr>
        <p:spPr>
          <a:xfrm>
            <a:off x="376517" y="1761250"/>
            <a:ext cx="11636187" cy="3416320"/>
          </a:xfrm>
          <a:prstGeom prst="rect">
            <a:avLst/>
          </a:prstGeom>
        </p:spPr>
        <p:txBody>
          <a:bodyPr wrap="square">
            <a:spAutoFit/>
          </a:bodyPr>
          <a:lstStyle/>
          <a:p>
            <a:pPr marL="342900" indent="-342900">
              <a:buFont typeface="Wingdings" panose="05000000000000000000" pitchFamily="2" charset="2"/>
              <a:buChar char="§"/>
            </a:pPr>
            <a:r>
              <a:rPr lang="en-GB" sz="2400">
                <a:solidFill>
                  <a:schemeClr val="tx1">
                    <a:lumMod val="50000"/>
                    <a:lumOff val="50000"/>
                  </a:schemeClr>
                </a:solidFill>
                <a:latin typeface="Poppins" panose="00000500000000000000" pitchFamily="2" charset="0"/>
                <a:cs typeface="Poppins" panose="00000500000000000000" pitchFamily="2" charset="0"/>
              </a:rPr>
              <a:t>Emerald green short-sleeved polo shirt with logo</a:t>
            </a:r>
          </a:p>
          <a:p>
            <a:pPr marL="342900" indent="-342900">
              <a:buFont typeface="Wingdings" panose="05000000000000000000" pitchFamily="2" charset="2"/>
              <a:buChar char="§"/>
            </a:pPr>
            <a:r>
              <a:rPr lang="en-GB" sz="2400">
                <a:solidFill>
                  <a:schemeClr val="tx1">
                    <a:lumMod val="50000"/>
                    <a:lumOff val="50000"/>
                  </a:schemeClr>
                </a:solidFill>
                <a:latin typeface="Poppins" panose="00000500000000000000" pitchFamily="2" charset="0"/>
                <a:cs typeface="Poppins" panose="00000500000000000000" pitchFamily="2" charset="0"/>
              </a:rPr>
              <a:t>Plain black shorts </a:t>
            </a:r>
          </a:p>
          <a:p>
            <a:pPr marL="342900" indent="-342900">
              <a:buFont typeface="Wingdings" panose="05000000000000000000" pitchFamily="2" charset="2"/>
              <a:buChar char="§"/>
            </a:pPr>
            <a:r>
              <a:rPr lang="en-GB" sz="2400">
                <a:solidFill>
                  <a:schemeClr val="tx1">
                    <a:lumMod val="50000"/>
                    <a:lumOff val="50000"/>
                  </a:schemeClr>
                </a:solidFill>
                <a:latin typeface="Poppins" panose="00000500000000000000" pitchFamily="2" charset="0"/>
                <a:cs typeface="Poppins" panose="00000500000000000000" pitchFamily="2" charset="0"/>
              </a:rPr>
              <a:t>Short black socks</a:t>
            </a:r>
          </a:p>
          <a:p>
            <a:pPr marL="342900" indent="-342900">
              <a:buFont typeface="Wingdings" panose="05000000000000000000" pitchFamily="2" charset="2"/>
              <a:buChar char="§"/>
            </a:pPr>
            <a:r>
              <a:rPr lang="en-GB" sz="2400">
                <a:solidFill>
                  <a:schemeClr val="tx1">
                    <a:lumMod val="50000"/>
                    <a:lumOff val="50000"/>
                  </a:schemeClr>
                </a:solidFill>
                <a:latin typeface="Poppins" panose="00000500000000000000" pitchFamily="2" charset="0"/>
                <a:cs typeface="Poppins" panose="00000500000000000000" pitchFamily="2" charset="0"/>
              </a:rPr>
              <a:t>Plain black tracksuit for winter</a:t>
            </a:r>
          </a:p>
          <a:p>
            <a:pPr marL="342900" indent="-342900">
              <a:buFont typeface="Wingdings" panose="05000000000000000000" pitchFamily="2" charset="2"/>
              <a:buChar char="§"/>
            </a:pPr>
            <a:r>
              <a:rPr lang="en-GB" sz="2400">
                <a:solidFill>
                  <a:schemeClr val="tx1">
                    <a:lumMod val="50000"/>
                    <a:lumOff val="50000"/>
                  </a:schemeClr>
                </a:solidFill>
                <a:latin typeface="Poppins" panose="00000500000000000000" pitchFamily="2" charset="0"/>
                <a:cs typeface="Poppins" panose="00000500000000000000" pitchFamily="2" charset="0"/>
              </a:rPr>
              <a:t>Trainers only to be worn on P.E. days, but should be in school for break/lunchtime football.</a:t>
            </a:r>
          </a:p>
          <a:p>
            <a:pPr marL="342900" indent="-342900">
              <a:buFont typeface="Wingdings" panose="05000000000000000000" pitchFamily="2" charset="2"/>
              <a:buChar char="§"/>
            </a:pPr>
            <a:r>
              <a:rPr lang="en-GB" sz="2400">
                <a:solidFill>
                  <a:schemeClr val="tx1">
                    <a:lumMod val="50000"/>
                    <a:lumOff val="50000"/>
                  </a:schemeClr>
                </a:solidFill>
                <a:latin typeface="Poppins" panose="00000500000000000000" pitchFamily="2" charset="0"/>
                <a:cs typeface="Poppins" panose="00000500000000000000" pitchFamily="2" charset="0"/>
              </a:rPr>
              <a:t>Earrings must be removed &amp; hair tied back and off the face</a:t>
            </a:r>
          </a:p>
          <a:p>
            <a:r>
              <a:rPr lang="en-GB" sz="2400" b="1" i="1">
                <a:solidFill>
                  <a:schemeClr val="tx1">
                    <a:lumMod val="50000"/>
                    <a:lumOff val="50000"/>
                  </a:schemeClr>
                </a:solidFill>
                <a:latin typeface="Poppins" panose="00000500000000000000" pitchFamily="2" charset="0"/>
                <a:cs typeface="Poppins" panose="00000500000000000000" pitchFamily="2" charset="0"/>
              </a:rPr>
              <a:t>     No gym/cycling shorts or leggings please</a:t>
            </a:r>
          </a:p>
          <a:p>
            <a:endParaRPr lang="en-GB" sz="2400">
              <a:latin typeface="Poppins" panose="00000500000000000000" pitchFamily="2" charset="0"/>
              <a:cs typeface="Poppins" panose="00000500000000000000" pitchFamily="2" charset="0"/>
            </a:endParaRPr>
          </a:p>
        </p:txBody>
      </p:sp>
      <p:pic>
        <p:nvPicPr>
          <p:cNvPr id="7" name="Picture 6"/>
          <p:cNvPicPr>
            <a:picLocks noChangeAspect="1"/>
          </p:cNvPicPr>
          <p:nvPr/>
        </p:nvPicPr>
        <p:blipFill>
          <a:blip r:embed="rId2"/>
          <a:stretch>
            <a:fillRect/>
          </a:stretch>
        </p:blipFill>
        <p:spPr>
          <a:xfrm>
            <a:off x="6347012" y="0"/>
            <a:ext cx="5495364" cy="1707848"/>
          </a:xfrm>
          <a:prstGeom prst="rect">
            <a:avLst/>
          </a:prstGeom>
        </p:spPr>
      </p:pic>
      <p:pic>
        <p:nvPicPr>
          <p:cNvPr id="8" name="Picture 7"/>
          <p:cNvPicPr>
            <a:picLocks noChangeAspect="1"/>
          </p:cNvPicPr>
          <p:nvPr/>
        </p:nvPicPr>
        <p:blipFill>
          <a:blip r:embed="rId3"/>
          <a:stretch>
            <a:fillRect/>
          </a:stretch>
        </p:blipFill>
        <p:spPr>
          <a:xfrm>
            <a:off x="628371" y="4952167"/>
            <a:ext cx="6166877" cy="1103990"/>
          </a:xfrm>
          <a:prstGeom prst="rect">
            <a:avLst/>
          </a:prstGeom>
        </p:spPr>
      </p:pic>
    </p:spTree>
    <p:extLst>
      <p:ext uri="{BB962C8B-B14F-4D97-AF65-F5344CB8AC3E}">
        <p14:creationId xmlns:p14="http://schemas.microsoft.com/office/powerpoint/2010/main" val="12583342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74844"/>
            <a:ext cx="10058400" cy="1450757"/>
          </a:xfrm>
        </p:spPr>
        <p:txBody>
          <a:bodyPr/>
          <a:lstStyle/>
          <a:p>
            <a:r>
              <a:rPr lang="en-GB" b="1">
                <a:solidFill>
                  <a:schemeClr val="tx1">
                    <a:lumMod val="50000"/>
                    <a:lumOff val="50000"/>
                  </a:schemeClr>
                </a:solidFill>
                <a:latin typeface="Poppins" panose="00000500000000000000" pitchFamily="2" charset="0"/>
                <a:cs typeface="Poppins" panose="00000500000000000000" pitchFamily="2" charset="0"/>
              </a:rPr>
              <a:t>Our Curriculum Intent:</a:t>
            </a:r>
          </a:p>
        </p:txBody>
      </p:sp>
      <p:sp>
        <p:nvSpPr>
          <p:cNvPr id="3" name="Content Placeholder 2"/>
          <p:cNvSpPr>
            <a:spLocks noGrp="1"/>
          </p:cNvSpPr>
          <p:nvPr>
            <p:ph idx="1"/>
          </p:nvPr>
        </p:nvSpPr>
        <p:spPr>
          <a:xfrm>
            <a:off x="152400" y="1405467"/>
            <a:ext cx="9262533" cy="4859866"/>
          </a:xfrm>
        </p:spPr>
        <p:txBody>
          <a:bodyPr>
            <a:noAutofit/>
          </a:bodyPr>
          <a:lstStyle/>
          <a:p>
            <a:pPr marL="0" indent="0">
              <a:buNone/>
            </a:pPr>
            <a:endParaRPr lang="en-GB" sz="2400">
              <a:solidFill>
                <a:schemeClr val="bg1">
                  <a:lumMod val="50000"/>
                </a:schemeClr>
              </a:solidFill>
              <a:latin typeface="Poppins" panose="00000500000000000000" pitchFamily="2" charset="0"/>
              <a:cs typeface="Poppins" panose="00000500000000000000" pitchFamily="2" charset="0"/>
            </a:endParaRPr>
          </a:p>
          <a:p>
            <a:pPr marL="0" indent="0">
              <a:buNone/>
            </a:pPr>
            <a:r>
              <a:rPr lang="en-GB" sz="2400">
                <a:solidFill>
                  <a:schemeClr val="bg1">
                    <a:lumMod val="50000"/>
                  </a:schemeClr>
                </a:solidFill>
                <a:latin typeface="Poppins" panose="00000500000000000000" pitchFamily="2" charset="0"/>
                <a:cs typeface="Poppins" panose="00000500000000000000" pitchFamily="2" charset="0"/>
              </a:rPr>
              <a:t>We deliver a broad and balanced curriculum to develop a life-long love of learning. Our curriculum underpins our school vision statement of </a:t>
            </a:r>
            <a:r>
              <a:rPr lang="en-GB" sz="2400" b="1">
                <a:solidFill>
                  <a:schemeClr val="bg1">
                    <a:lumMod val="50000"/>
                  </a:schemeClr>
                </a:solidFill>
                <a:latin typeface="Poppins" panose="00000500000000000000" pitchFamily="2" charset="0"/>
                <a:cs typeface="Poppins" panose="00000500000000000000" pitchFamily="2" charset="0"/>
              </a:rPr>
              <a:t>‘</a:t>
            </a:r>
            <a:r>
              <a:rPr lang="en-GB" sz="2400" b="1" i="1">
                <a:solidFill>
                  <a:schemeClr val="bg1">
                    <a:lumMod val="50000"/>
                  </a:schemeClr>
                </a:solidFill>
                <a:latin typeface="Poppins" panose="00000500000000000000" pitchFamily="2" charset="0"/>
                <a:cs typeface="Poppins" panose="00000500000000000000" pitchFamily="2" charset="0"/>
              </a:rPr>
              <a:t>flourishing together’</a:t>
            </a:r>
            <a:r>
              <a:rPr lang="en-GB" sz="2400" b="1">
                <a:solidFill>
                  <a:schemeClr val="bg1">
                    <a:lumMod val="50000"/>
                  </a:schemeClr>
                </a:solidFill>
                <a:latin typeface="Poppins" panose="00000500000000000000" pitchFamily="2" charset="0"/>
                <a:cs typeface="Poppins" panose="00000500000000000000" pitchFamily="2" charset="0"/>
              </a:rPr>
              <a:t> </a:t>
            </a:r>
            <a:r>
              <a:rPr lang="en-GB" sz="2400">
                <a:solidFill>
                  <a:schemeClr val="bg1">
                    <a:lumMod val="50000"/>
                  </a:schemeClr>
                </a:solidFill>
                <a:latin typeface="Poppins" panose="00000500000000000000" pitchFamily="2" charset="0"/>
                <a:cs typeface="Poppins" panose="00000500000000000000" pitchFamily="2" charset="0"/>
              </a:rPr>
              <a:t>as it is ambitious for all.  </a:t>
            </a:r>
          </a:p>
          <a:p>
            <a:pPr marL="0" indent="0">
              <a:buNone/>
            </a:pPr>
            <a:endParaRPr lang="en-GB" sz="2400">
              <a:solidFill>
                <a:schemeClr val="bg1">
                  <a:lumMod val="50000"/>
                </a:schemeClr>
              </a:solidFill>
              <a:latin typeface="Poppins" panose="00000500000000000000" pitchFamily="2" charset="0"/>
              <a:cs typeface="Poppins" panose="00000500000000000000" pitchFamily="2" charset="0"/>
            </a:endParaRPr>
          </a:p>
        </p:txBody>
      </p:sp>
      <p:pic>
        <p:nvPicPr>
          <p:cNvPr id="7" name="Picture 6"/>
          <p:cNvPicPr>
            <a:picLocks noChangeAspect="1"/>
          </p:cNvPicPr>
          <p:nvPr/>
        </p:nvPicPr>
        <p:blipFill rotWithShape="1">
          <a:blip r:embed="rId2"/>
          <a:srcRect l="17593" r="16574"/>
          <a:stretch/>
        </p:blipFill>
        <p:spPr>
          <a:xfrm>
            <a:off x="9262533" y="174844"/>
            <a:ext cx="2929467" cy="3093352"/>
          </a:xfrm>
          <a:prstGeom prst="rect">
            <a:avLst/>
          </a:prstGeom>
          <a:ln>
            <a:noFill/>
          </a:ln>
          <a:effectLst>
            <a:softEdge rad="112500"/>
          </a:effectLst>
        </p:spPr>
      </p:pic>
      <p:sp>
        <p:nvSpPr>
          <p:cNvPr id="8" name="Rectangle 7"/>
          <p:cNvSpPr/>
          <p:nvPr/>
        </p:nvSpPr>
        <p:spPr>
          <a:xfrm>
            <a:off x="0" y="3418631"/>
            <a:ext cx="12056533" cy="2985433"/>
          </a:xfrm>
          <a:prstGeom prst="rect">
            <a:avLst/>
          </a:prstGeom>
        </p:spPr>
        <p:txBody>
          <a:bodyPr wrap="square">
            <a:spAutoFit/>
          </a:bodyPr>
          <a:lstStyle/>
          <a:p>
            <a:r>
              <a:rPr lang="en-GB" sz="2400">
                <a:solidFill>
                  <a:schemeClr val="bg1">
                    <a:lumMod val="50000"/>
                  </a:schemeClr>
                </a:solidFill>
                <a:latin typeface="Poppins" panose="00000500000000000000" pitchFamily="2" charset="0"/>
                <a:cs typeface="Poppins" panose="00000500000000000000" pitchFamily="2" charset="0"/>
              </a:rPr>
              <a:t>Children will journey through St Mark’s with their passion for learning ignited and with their self-belief and wellbeing nurtured.</a:t>
            </a:r>
          </a:p>
          <a:p>
            <a:endParaRPr lang="en-GB" sz="2400">
              <a:solidFill>
                <a:schemeClr val="bg1">
                  <a:lumMod val="50000"/>
                </a:schemeClr>
              </a:solidFill>
              <a:latin typeface="Poppins" panose="00000500000000000000" pitchFamily="2" charset="0"/>
              <a:cs typeface="Poppins" panose="00000500000000000000" pitchFamily="2" charset="0"/>
            </a:endParaRPr>
          </a:p>
          <a:p>
            <a:r>
              <a:rPr lang="en-GB" sz="2400">
                <a:solidFill>
                  <a:schemeClr val="bg1">
                    <a:lumMod val="50000"/>
                  </a:schemeClr>
                </a:solidFill>
                <a:latin typeface="Poppins" panose="00000500000000000000" pitchFamily="2" charset="0"/>
                <a:cs typeface="Poppins" panose="00000500000000000000" pitchFamily="2" charset="0"/>
              </a:rPr>
              <a:t>Every child will have the opportunity to flourish and will leave us prepared for a future of possibilities. Our curriculum responds to the needs of our children and enables them to shine academically and flourish socially, emotionally, morally and culturally whilst </a:t>
            </a:r>
            <a:r>
              <a:rPr lang="en-GB" sz="2400" b="1" i="1">
                <a:solidFill>
                  <a:schemeClr val="bg1">
                    <a:lumMod val="50000"/>
                  </a:schemeClr>
                </a:solidFill>
                <a:latin typeface="Poppins" panose="00000500000000000000" pitchFamily="2" charset="0"/>
                <a:cs typeface="Poppins" panose="00000500000000000000" pitchFamily="2" charset="0"/>
              </a:rPr>
              <a:t>‘loving God’</a:t>
            </a:r>
            <a:r>
              <a:rPr lang="en-GB" sz="2400">
                <a:solidFill>
                  <a:schemeClr val="bg1">
                    <a:lumMod val="50000"/>
                  </a:schemeClr>
                </a:solidFill>
                <a:latin typeface="Poppins" panose="00000500000000000000" pitchFamily="2" charset="0"/>
                <a:cs typeface="Poppins" panose="00000500000000000000" pitchFamily="2" charset="0"/>
              </a:rPr>
              <a:t> and</a:t>
            </a:r>
            <a:r>
              <a:rPr lang="en-GB" sz="2400" b="1">
                <a:solidFill>
                  <a:schemeClr val="bg1">
                    <a:lumMod val="50000"/>
                  </a:schemeClr>
                </a:solidFill>
                <a:latin typeface="Poppins" panose="00000500000000000000" pitchFamily="2" charset="0"/>
                <a:cs typeface="Poppins" panose="00000500000000000000" pitchFamily="2" charset="0"/>
              </a:rPr>
              <a:t> ‘</a:t>
            </a:r>
            <a:r>
              <a:rPr lang="en-GB" sz="2400" b="1" i="1">
                <a:solidFill>
                  <a:schemeClr val="bg1">
                    <a:lumMod val="50000"/>
                  </a:schemeClr>
                </a:solidFill>
                <a:latin typeface="Poppins" panose="00000500000000000000" pitchFamily="2" charset="0"/>
                <a:cs typeface="Poppins" panose="00000500000000000000" pitchFamily="2" charset="0"/>
              </a:rPr>
              <a:t>serving others’.</a:t>
            </a:r>
            <a:r>
              <a:rPr lang="en-GB" sz="2400" b="1">
                <a:solidFill>
                  <a:schemeClr val="bg1">
                    <a:lumMod val="50000"/>
                  </a:schemeClr>
                </a:solidFill>
                <a:latin typeface="Poppins" panose="00000500000000000000" pitchFamily="2" charset="0"/>
                <a:cs typeface="Poppins" panose="00000500000000000000" pitchFamily="2" charset="0"/>
              </a:rPr>
              <a:t> </a:t>
            </a:r>
            <a:r>
              <a:rPr lang="en-GB" sz="2400">
                <a:solidFill>
                  <a:schemeClr val="bg1">
                    <a:lumMod val="50000"/>
                  </a:schemeClr>
                </a:solidFill>
                <a:latin typeface="Poppins" panose="00000500000000000000" pitchFamily="2" charset="0"/>
                <a:cs typeface="Poppins" panose="00000500000000000000" pitchFamily="2" charset="0"/>
              </a:rPr>
              <a:t>  </a:t>
            </a:r>
          </a:p>
          <a:p>
            <a:pPr algn="ctr"/>
            <a:endParaRPr lang="en-GB" sz="2000">
              <a:solidFill>
                <a:schemeClr val="bg1">
                  <a:lumMod val="50000"/>
                </a:schemeClr>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74871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7547" y="-373374"/>
            <a:ext cx="10058400" cy="1450757"/>
          </a:xfrm>
        </p:spPr>
        <p:txBody>
          <a:bodyPr/>
          <a:lstStyle/>
          <a:p>
            <a:r>
              <a:rPr lang="en-GB" b="1">
                <a:solidFill>
                  <a:schemeClr val="tx1">
                    <a:lumMod val="50000"/>
                    <a:lumOff val="50000"/>
                  </a:schemeClr>
                </a:solidFill>
                <a:latin typeface="Poppins" panose="00000500000000000000" pitchFamily="2" charset="0"/>
                <a:cs typeface="Poppins" panose="00000500000000000000" pitchFamily="2" charset="0"/>
              </a:rPr>
              <a:t>How is the week structured?</a:t>
            </a:r>
          </a:p>
        </p:txBody>
      </p:sp>
      <p:sp>
        <p:nvSpPr>
          <p:cNvPr id="3" name="Content Placeholder 2"/>
          <p:cNvSpPr>
            <a:spLocks noGrp="1"/>
          </p:cNvSpPr>
          <p:nvPr>
            <p:ph idx="1"/>
          </p:nvPr>
        </p:nvSpPr>
        <p:spPr>
          <a:xfrm>
            <a:off x="149013" y="1077383"/>
            <a:ext cx="11924453" cy="5238749"/>
          </a:xfrm>
          <a:solidFill>
            <a:schemeClr val="bg1"/>
          </a:solidFill>
        </p:spPr>
        <p:txBody>
          <a:bodyPr>
            <a:normAutofit/>
          </a:bodyPr>
          <a:lstStyle/>
          <a:p>
            <a:pPr>
              <a:buFont typeface="Wingdings" panose="05000000000000000000" pitchFamily="2" charset="2"/>
              <a:buChar char="§"/>
            </a:pPr>
            <a:endParaRPr lang="en-GB" sz="2800">
              <a:solidFill>
                <a:schemeClr val="tx1">
                  <a:lumMod val="50000"/>
                  <a:lumOff val="50000"/>
                </a:schemeClr>
              </a:solidFill>
              <a:latin typeface="Poppins" panose="00000500000000000000" pitchFamily="2" charset="0"/>
              <a:cs typeface="Poppins" panose="00000500000000000000" pitchFamily="2" charset="0"/>
            </a:endParaRPr>
          </a:p>
          <a:p>
            <a:pPr>
              <a:buFont typeface="Wingdings" panose="05000000000000000000" pitchFamily="2" charset="2"/>
              <a:buChar char="§"/>
            </a:pPr>
            <a:r>
              <a:rPr lang="en-GB" sz="2800">
                <a:solidFill>
                  <a:schemeClr val="tx1">
                    <a:lumMod val="50000"/>
                    <a:lumOff val="50000"/>
                  </a:schemeClr>
                </a:solidFill>
                <a:latin typeface="Poppins" panose="00000500000000000000" pitchFamily="2" charset="0"/>
                <a:cs typeface="Poppins" panose="00000500000000000000" pitchFamily="2" charset="0"/>
              </a:rPr>
              <a:t>English (including reading, writing, phonics) and Maths are taught daily </a:t>
            </a:r>
          </a:p>
          <a:p>
            <a:pPr>
              <a:buFont typeface="Wingdings" panose="05000000000000000000" pitchFamily="2" charset="2"/>
              <a:buChar char="§"/>
            </a:pPr>
            <a:r>
              <a:rPr lang="en-GB" sz="2800">
                <a:solidFill>
                  <a:schemeClr val="tx1">
                    <a:lumMod val="50000"/>
                    <a:lumOff val="50000"/>
                  </a:schemeClr>
                </a:solidFill>
                <a:latin typeface="Poppins" panose="00000500000000000000" pitchFamily="2" charset="0"/>
                <a:cs typeface="Poppins" panose="00000500000000000000" pitchFamily="2" charset="0"/>
              </a:rPr>
              <a:t>Weekly timetable includes P.E, R.E, Science, Music, French &amp; PSHE (including Trick Box) </a:t>
            </a:r>
          </a:p>
          <a:p>
            <a:pPr>
              <a:buFont typeface="Wingdings" panose="05000000000000000000" pitchFamily="2" charset="2"/>
              <a:buChar char="§"/>
            </a:pPr>
            <a:r>
              <a:rPr lang="en-GB" sz="2800">
                <a:solidFill>
                  <a:schemeClr val="tx1">
                    <a:lumMod val="50000"/>
                    <a:lumOff val="50000"/>
                  </a:schemeClr>
                </a:solidFill>
                <a:latin typeface="Poppins" panose="00000500000000000000" pitchFamily="2" charset="0"/>
                <a:cs typeface="Poppins" panose="00000500000000000000" pitchFamily="2" charset="0"/>
              </a:rPr>
              <a:t>Geography, History, Computing, Art and Design Technology will be taught in units throughout the year </a:t>
            </a:r>
          </a:p>
          <a:p>
            <a:pPr marL="0" indent="0">
              <a:buNone/>
            </a:pPr>
            <a:endParaRPr lang="en-GB" sz="2600">
              <a:solidFill>
                <a:schemeClr val="tx1">
                  <a:lumMod val="50000"/>
                  <a:lumOff val="50000"/>
                </a:schemeClr>
              </a:solidFill>
              <a:latin typeface="Poppins" panose="00000500000000000000" pitchFamily="2" charset="0"/>
              <a:cs typeface="Poppins" panose="00000500000000000000" pitchFamily="2" charset="0"/>
            </a:endParaRPr>
          </a:p>
          <a:p>
            <a:pPr marL="0" indent="0">
              <a:buNone/>
            </a:pPr>
            <a:r>
              <a:rPr lang="en-GB" sz="2600">
                <a:solidFill>
                  <a:schemeClr val="tx1">
                    <a:lumMod val="50000"/>
                    <a:lumOff val="50000"/>
                  </a:schemeClr>
                </a:solidFill>
                <a:latin typeface="Poppins" panose="00000500000000000000" pitchFamily="2" charset="0"/>
                <a:cs typeface="Poppins" panose="00000500000000000000" pitchFamily="2" charset="0"/>
              </a:rPr>
              <a:t>A</a:t>
            </a:r>
            <a:r>
              <a:rPr lang="en-GB" sz="2600">
                <a:solidFill>
                  <a:schemeClr val="bg1">
                    <a:lumMod val="50000"/>
                  </a:schemeClr>
                </a:solidFill>
                <a:latin typeface="Poppins" panose="00000500000000000000" pitchFamily="2" charset="0"/>
                <a:cs typeface="Poppins" panose="00000500000000000000" pitchFamily="2" charset="0"/>
              </a:rPr>
              <a:t>s each subject area is taught discretely, children are taught to appreciate the distinctive uniqueness of individual subjects and aspire to become future scientists, computer coders, historians, etc.</a:t>
            </a:r>
          </a:p>
          <a:p>
            <a:pPr marL="0" indent="0">
              <a:buNone/>
            </a:pPr>
            <a:endParaRPr lang="en-GB" sz="2800">
              <a:solidFill>
                <a:schemeClr val="tx1">
                  <a:lumMod val="50000"/>
                  <a:lumOff val="50000"/>
                </a:schemeClr>
              </a:solidFill>
              <a:latin typeface="Poppins" panose="00000500000000000000" pitchFamily="2" charset="0"/>
              <a:cs typeface="Poppins" panose="00000500000000000000" pitchFamily="2" charset="0"/>
            </a:endParaRPr>
          </a:p>
          <a:p>
            <a:endParaRPr lang="en-GB"/>
          </a:p>
        </p:txBody>
      </p:sp>
    </p:spTree>
    <p:extLst>
      <p:ext uri="{BB962C8B-B14F-4D97-AF65-F5344CB8AC3E}">
        <p14:creationId xmlns:p14="http://schemas.microsoft.com/office/powerpoint/2010/main" val="38623910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94977"/>
            <a:ext cx="10058400" cy="1450757"/>
          </a:xfrm>
        </p:spPr>
        <p:txBody>
          <a:bodyPr/>
          <a:lstStyle/>
          <a:p>
            <a:r>
              <a:rPr lang="en-GB" b="1">
                <a:solidFill>
                  <a:schemeClr val="tx1">
                    <a:lumMod val="50000"/>
                    <a:lumOff val="50000"/>
                  </a:schemeClr>
                </a:solidFill>
                <a:latin typeface="Poppins" panose="00000500000000000000" pitchFamily="2" charset="0"/>
                <a:cs typeface="Poppins" panose="00000500000000000000" pitchFamily="2" charset="0"/>
              </a:rPr>
              <a:t>Curriculum:</a:t>
            </a:r>
          </a:p>
        </p:txBody>
      </p:sp>
      <p:sp>
        <p:nvSpPr>
          <p:cNvPr id="3" name="Content Placeholder 2"/>
          <p:cNvSpPr>
            <a:spLocks noGrp="1"/>
          </p:cNvSpPr>
          <p:nvPr>
            <p:ph idx="1"/>
          </p:nvPr>
        </p:nvSpPr>
        <p:spPr>
          <a:xfrm>
            <a:off x="304800" y="1684867"/>
            <a:ext cx="11734800" cy="4269316"/>
          </a:xfrm>
        </p:spPr>
        <p:txBody>
          <a:bodyPr>
            <a:normAutofit/>
          </a:bodyPr>
          <a:lstStyle/>
          <a:p>
            <a:pPr marL="0" indent="0">
              <a:buNone/>
            </a:pPr>
            <a:endParaRPr lang="en-GB" sz="2800">
              <a:solidFill>
                <a:schemeClr val="bg1">
                  <a:lumMod val="50000"/>
                </a:schemeClr>
              </a:solidFill>
              <a:latin typeface="Poppins" panose="00000500000000000000" pitchFamily="2" charset="0"/>
              <a:cs typeface="Poppins" panose="00000500000000000000" pitchFamily="2" charset="0"/>
            </a:endParaRPr>
          </a:p>
          <a:p>
            <a:pPr marL="0" indent="0">
              <a:buNone/>
            </a:pPr>
            <a:r>
              <a:rPr lang="en-GB" sz="2400" b="1">
                <a:solidFill>
                  <a:schemeClr val="bg1">
                    <a:lumMod val="50000"/>
                  </a:schemeClr>
                </a:solidFill>
                <a:latin typeface="Poppins" panose="00000500000000000000" pitchFamily="2" charset="0"/>
                <a:cs typeface="Poppins" panose="00000500000000000000" pitchFamily="2" charset="0"/>
              </a:rPr>
              <a:t>English: </a:t>
            </a:r>
            <a:r>
              <a:rPr lang="en-GB" sz="2400">
                <a:solidFill>
                  <a:schemeClr val="bg1">
                    <a:lumMod val="50000"/>
                  </a:schemeClr>
                </a:solidFill>
                <a:latin typeface="Poppins" panose="00000500000000000000" pitchFamily="2" charset="0"/>
                <a:cs typeface="Poppins" panose="00000500000000000000" pitchFamily="2" charset="0"/>
              </a:rPr>
              <a:t>We will continue to use high-quality texts as a basis to develop the children’s writing and appreciation of spelling, punctuation and grammar. </a:t>
            </a:r>
          </a:p>
          <a:p>
            <a:pPr marL="0" indent="0">
              <a:buNone/>
            </a:pPr>
            <a:r>
              <a:rPr lang="en-GB" sz="2400">
                <a:solidFill>
                  <a:schemeClr val="bg1">
                    <a:lumMod val="50000"/>
                  </a:schemeClr>
                </a:solidFill>
                <a:latin typeface="Poppins" panose="00000500000000000000" pitchFamily="2" charset="0"/>
                <a:cs typeface="Poppins" panose="00000500000000000000" pitchFamily="2" charset="0"/>
              </a:rPr>
              <a:t> Children will be given the opportunity to write for a range of contexts, purposes and audiences. We will build up the writing process slowly over a few weeks with time to plan, draft, edit and publish their writing. </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 y="4779818"/>
            <a:ext cx="3495834" cy="1536517"/>
          </a:xfrm>
          <a:prstGeom prst="rect">
            <a:avLst/>
          </a:prstGeom>
        </p:spPr>
      </p:pic>
      <p:pic>
        <p:nvPicPr>
          <p:cNvPr id="6" name="Picture 5">
            <a:extLst>
              <a:ext uri="{FF2B5EF4-FFF2-40B4-BE49-F238E27FC236}">
                <a16:creationId xmlns:a16="http://schemas.microsoft.com/office/drawing/2014/main" id="{EDE856FE-F4AE-D299-9547-7FB0D2830D37}"/>
              </a:ext>
            </a:extLst>
          </p:cNvPr>
          <p:cNvPicPr>
            <a:picLocks noChangeAspect="1"/>
          </p:cNvPicPr>
          <p:nvPr/>
        </p:nvPicPr>
        <p:blipFill>
          <a:blip r:embed="rId3"/>
          <a:srcRect/>
          <a:stretch>
            <a:fillRect/>
          </a:stretch>
        </p:blipFill>
        <p:spPr>
          <a:xfrm>
            <a:off x="7544473" y="170393"/>
            <a:ext cx="3760836" cy="2094825"/>
          </a:xfrm>
          <a:prstGeom prst="rect">
            <a:avLst/>
          </a:prstGeom>
        </p:spPr>
      </p:pic>
      <p:sp>
        <p:nvSpPr>
          <p:cNvPr id="9" name="TextBox 8">
            <a:extLst>
              <a:ext uri="{FF2B5EF4-FFF2-40B4-BE49-F238E27FC236}">
                <a16:creationId xmlns:a16="http://schemas.microsoft.com/office/drawing/2014/main" id="{9F00BB16-ACF9-527D-103B-FA22C57AE474}"/>
              </a:ext>
            </a:extLst>
          </p:cNvPr>
          <p:cNvSpPr txBox="1"/>
          <p:nvPr/>
        </p:nvSpPr>
        <p:spPr>
          <a:xfrm>
            <a:off x="5356706" y="4183067"/>
            <a:ext cx="6069324" cy="252376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solidFill>
                  <a:schemeClr val="bg1">
                    <a:lumMod val="50000"/>
                  </a:schemeClr>
                </a:solidFill>
                <a:latin typeface="Poppins"/>
                <a:cs typeface="Poppins"/>
              </a:rPr>
              <a:t>We have a school wide focus on writing including letter formation, spelling, grammar, punctuation and sentence structure. We will be practising the basics of writing this week and encourage any writing support at home too – letter formation and presentation being key skills in Year One.</a:t>
            </a:r>
            <a:endParaRPr lang="en-US" sz="2000">
              <a:latin typeface="Poppins"/>
              <a:cs typeface="Poppins"/>
            </a:endParaRPr>
          </a:p>
          <a:p>
            <a:pPr algn="l"/>
            <a:endParaRPr lang="en-US">
              <a:ea typeface="Calibri"/>
              <a:cs typeface="Calibri"/>
            </a:endParaRPr>
          </a:p>
        </p:txBody>
      </p:sp>
    </p:spTree>
    <p:extLst>
      <p:ext uri="{BB962C8B-B14F-4D97-AF65-F5344CB8AC3E}">
        <p14:creationId xmlns:p14="http://schemas.microsoft.com/office/powerpoint/2010/main" val="25622286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4000" y="1964268"/>
            <a:ext cx="8636001" cy="4023360"/>
          </a:xfrm>
        </p:spPr>
        <p:txBody>
          <a:bodyPr>
            <a:noAutofit/>
          </a:bodyPr>
          <a:lstStyle/>
          <a:p>
            <a:pPr>
              <a:buFont typeface="Wingdings" panose="05000000000000000000" pitchFamily="2" charset="2"/>
              <a:buChar char="§"/>
            </a:pPr>
            <a:r>
              <a:rPr lang="en-GB" sz="2400">
                <a:solidFill>
                  <a:schemeClr val="bg1">
                    <a:lumMod val="50000"/>
                  </a:schemeClr>
                </a:solidFill>
                <a:latin typeface="Poppins" panose="00000500000000000000" pitchFamily="2" charset="0"/>
                <a:cs typeface="Poppins" panose="00000500000000000000" pitchFamily="2" charset="0"/>
              </a:rPr>
              <a:t>Language is a means to communicating effectively, but it is also the doorway to magical and exciting worlds. </a:t>
            </a:r>
          </a:p>
          <a:p>
            <a:pPr>
              <a:buFont typeface="Wingdings" panose="05000000000000000000" pitchFamily="2" charset="2"/>
              <a:buChar char="§"/>
            </a:pPr>
            <a:r>
              <a:rPr lang="en-GB" sz="2400">
                <a:solidFill>
                  <a:schemeClr val="bg1">
                    <a:lumMod val="50000"/>
                  </a:schemeClr>
                </a:solidFill>
                <a:latin typeface="Poppins" panose="00000500000000000000" pitchFamily="2" charset="0"/>
                <a:cs typeface="Poppins" panose="00000500000000000000" pitchFamily="2" charset="0"/>
              </a:rPr>
              <a:t>Through a carefully planned and language-rich curriculum, we seek to enable our learners to become confident communicators, who are equipped to succeed now and in the future. </a:t>
            </a:r>
          </a:p>
          <a:p>
            <a:pPr>
              <a:buFont typeface="Wingdings" panose="05000000000000000000" pitchFamily="2" charset="2"/>
              <a:buChar char="§"/>
            </a:pPr>
            <a:r>
              <a:rPr lang="en-GB" sz="2400">
                <a:solidFill>
                  <a:schemeClr val="bg1">
                    <a:lumMod val="50000"/>
                  </a:schemeClr>
                </a:solidFill>
                <a:latin typeface="Poppins" panose="00000500000000000000" pitchFamily="2" charset="0"/>
                <a:cs typeface="Poppins" panose="00000500000000000000" pitchFamily="2" charset="0"/>
              </a:rPr>
              <a:t>Quality texts are at the heart of our curriculum and we seek to foster a love of reading. We recognise that fluency in reading enables children to have access to the full curriculum entitlement. We seek to develop a passion for reading for pleasure and enjoyment. </a:t>
            </a:r>
          </a:p>
        </p:txBody>
      </p:sp>
      <p:pic>
        <p:nvPicPr>
          <p:cNvPr id="1026" name="Picture 2" descr="Reading For Pleasure – Literacy For Pleas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90001" y="3007359"/>
            <a:ext cx="3301999" cy="33020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54000" y="934650"/>
            <a:ext cx="8018468" cy="707886"/>
          </a:xfrm>
          <a:prstGeom prst="rect">
            <a:avLst/>
          </a:prstGeom>
        </p:spPr>
        <p:txBody>
          <a:bodyPr wrap="square">
            <a:spAutoFit/>
          </a:bodyPr>
          <a:lstStyle/>
          <a:p>
            <a:r>
              <a:rPr lang="en-GB" sz="4000" b="1">
                <a:solidFill>
                  <a:schemeClr val="bg1">
                    <a:lumMod val="50000"/>
                  </a:schemeClr>
                </a:solidFill>
                <a:latin typeface="Poppins" panose="00000500000000000000" pitchFamily="2" charset="0"/>
                <a:cs typeface="Poppins" panose="00000500000000000000" pitchFamily="2" charset="0"/>
              </a:rPr>
              <a:t>The importance of reading:</a:t>
            </a:r>
            <a:endParaRPr lang="en-GB" sz="4000">
              <a:solidFill>
                <a:schemeClr val="bg1">
                  <a:lumMod val="50000"/>
                </a:schemeClr>
              </a:solidFill>
            </a:endParaRPr>
          </a:p>
        </p:txBody>
      </p:sp>
    </p:spTree>
    <p:extLst>
      <p:ext uri="{BB962C8B-B14F-4D97-AF65-F5344CB8AC3E}">
        <p14:creationId xmlns:p14="http://schemas.microsoft.com/office/powerpoint/2010/main" val="32232198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37497" y="981947"/>
            <a:ext cx="9872133" cy="707886"/>
          </a:xfrm>
          <a:prstGeom prst="rect">
            <a:avLst/>
          </a:prstGeom>
        </p:spPr>
        <p:txBody>
          <a:bodyPr wrap="square">
            <a:spAutoFit/>
          </a:bodyPr>
          <a:lstStyle/>
          <a:p>
            <a:r>
              <a:rPr lang="en-GB" sz="4000" b="1">
                <a:solidFill>
                  <a:schemeClr val="bg1">
                    <a:lumMod val="50000"/>
                  </a:schemeClr>
                </a:solidFill>
                <a:latin typeface="Poppins" panose="00000500000000000000" pitchFamily="2" charset="0"/>
                <a:cs typeface="Poppins" panose="00000500000000000000" pitchFamily="2" charset="0"/>
              </a:rPr>
              <a:t>    A selection of our Year 1  class texts:</a:t>
            </a:r>
            <a:endParaRPr lang="en-GB" sz="4000">
              <a:solidFill>
                <a:schemeClr val="bg1">
                  <a:lumMod val="50000"/>
                </a:schemeClr>
              </a:solidFill>
            </a:endParaRPr>
          </a:p>
        </p:txBody>
      </p:sp>
      <p:pic>
        <p:nvPicPr>
          <p:cNvPr id="1032" name="Picture 8" descr="Naughty Bus: Amazon.co.uk: Oke, Jan: 9780954792114: Book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73563" y="2064979"/>
            <a:ext cx="2452383" cy="3523539"/>
          </a:xfrm>
          <a:prstGeom prst="rect">
            <a:avLst/>
          </a:prstGeom>
          <a:noFill/>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2" name="Picture 1" descr="Lost and Found, Oliver Jeffers, Used; Very Good Book - Picture 1 of 1">
            <a:extLst>
              <a:ext uri="{FF2B5EF4-FFF2-40B4-BE49-F238E27FC236}">
                <a16:creationId xmlns:a16="http://schemas.microsoft.com/office/drawing/2014/main" id="{C6B34828-D22C-A72A-76A3-2581557C8875}"/>
              </a:ext>
            </a:extLst>
          </p:cNvPr>
          <p:cNvPicPr>
            <a:picLocks noChangeAspect="1"/>
          </p:cNvPicPr>
          <p:nvPr/>
        </p:nvPicPr>
        <p:blipFill>
          <a:blip r:embed="rId4"/>
          <a:stretch>
            <a:fillRect/>
          </a:stretch>
        </p:blipFill>
        <p:spPr>
          <a:xfrm>
            <a:off x="8888435" y="2974860"/>
            <a:ext cx="2790947" cy="2901193"/>
          </a:xfrm>
          <a:prstGeom prst="rect">
            <a:avLst/>
          </a:prstGeom>
        </p:spPr>
      </p:pic>
      <p:pic>
        <p:nvPicPr>
          <p:cNvPr id="3" name="Picture 2">
            <a:extLst>
              <a:ext uri="{FF2B5EF4-FFF2-40B4-BE49-F238E27FC236}">
                <a16:creationId xmlns:a16="http://schemas.microsoft.com/office/drawing/2014/main" id="{8BF9BCA1-E569-AE50-A5FA-4EC03CF50BD7}"/>
              </a:ext>
            </a:extLst>
          </p:cNvPr>
          <p:cNvPicPr>
            <a:picLocks noChangeAspect="1"/>
          </p:cNvPicPr>
          <p:nvPr/>
        </p:nvPicPr>
        <p:blipFill>
          <a:blip r:embed="rId5"/>
          <a:stretch>
            <a:fillRect/>
          </a:stretch>
        </p:blipFill>
        <p:spPr>
          <a:xfrm>
            <a:off x="512618" y="1978403"/>
            <a:ext cx="1892731" cy="2791024"/>
          </a:xfrm>
          <a:prstGeom prst="rect">
            <a:avLst/>
          </a:prstGeom>
        </p:spPr>
      </p:pic>
      <p:pic>
        <p:nvPicPr>
          <p:cNvPr id="5" name="Picture 4">
            <a:extLst>
              <a:ext uri="{FF2B5EF4-FFF2-40B4-BE49-F238E27FC236}">
                <a16:creationId xmlns:a16="http://schemas.microsoft.com/office/drawing/2014/main" id="{0B1B9EBF-6B94-729F-42A2-5DB0A6191153}"/>
              </a:ext>
            </a:extLst>
          </p:cNvPr>
          <p:cNvPicPr>
            <a:picLocks noChangeAspect="1"/>
          </p:cNvPicPr>
          <p:nvPr/>
        </p:nvPicPr>
        <p:blipFill>
          <a:blip r:embed="rId6"/>
          <a:stretch>
            <a:fillRect/>
          </a:stretch>
        </p:blipFill>
        <p:spPr>
          <a:xfrm>
            <a:off x="3002974" y="3025858"/>
            <a:ext cx="2231902" cy="3032042"/>
          </a:xfrm>
          <a:prstGeom prst="rect">
            <a:avLst/>
          </a:prstGeom>
        </p:spPr>
      </p:pic>
    </p:spTree>
    <p:extLst>
      <p:ext uri="{BB962C8B-B14F-4D97-AF65-F5344CB8AC3E}">
        <p14:creationId xmlns:p14="http://schemas.microsoft.com/office/powerpoint/2010/main" val="22028415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a:solidFill>
                  <a:schemeClr val="tx1">
                    <a:lumMod val="50000"/>
                    <a:lumOff val="50000"/>
                  </a:schemeClr>
                </a:solidFill>
                <a:latin typeface="Poppins" panose="00000500000000000000" pitchFamily="2" charset="0"/>
                <a:cs typeface="Poppins" panose="00000500000000000000" pitchFamily="2" charset="0"/>
              </a:rPr>
              <a:t>Phonics screen</a:t>
            </a:r>
          </a:p>
        </p:txBody>
      </p:sp>
      <p:sp>
        <p:nvSpPr>
          <p:cNvPr id="3" name="Content Placeholder 2"/>
          <p:cNvSpPr>
            <a:spLocks noGrp="1"/>
          </p:cNvSpPr>
          <p:nvPr>
            <p:ph idx="1"/>
          </p:nvPr>
        </p:nvSpPr>
        <p:spPr>
          <a:xfrm>
            <a:off x="565957" y="1857143"/>
            <a:ext cx="9054638" cy="3734184"/>
          </a:xfrm>
        </p:spPr>
        <p:txBody>
          <a:bodyPr>
            <a:normAutofit fontScale="92500" lnSpcReduction="10000"/>
          </a:bodyPr>
          <a:lstStyle/>
          <a:p>
            <a:pPr>
              <a:buFont typeface="Wingdings" panose="05000000000000000000" pitchFamily="2" charset="2"/>
              <a:buChar char="q"/>
            </a:pPr>
            <a:r>
              <a:rPr lang="en-GB" sz="2800">
                <a:solidFill>
                  <a:schemeClr val="tx1">
                    <a:lumMod val="50000"/>
                    <a:lumOff val="50000"/>
                  </a:schemeClr>
                </a:solidFill>
                <a:latin typeface="Poppins" panose="00000500000000000000" pitchFamily="2" charset="0"/>
                <a:cs typeface="Poppins" panose="00000500000000000000" pitchFamily="2" charset="0"/>
              </a:rPr>
              <a:t>Government test held in June</a:t>
            </a:r>
          </a:p>
          <a:p>
            <a:pPr>
              <a:buFont typeface="Wingdings" panose="05000000000000000000" pitchFamily="2" charset="2"/>
              <a:buChar char="q"/>
            </a:pPr>
            <a:r>
              <a:rPr lang="en-GB" sz="2800">
                <a:solidFill>
                  <a:schemeClr val="tx1">
                    <a:lumMod val="50000"/>
                    <a:lumOff val="50000"/>
                  </a:schemeClr>
                </a:solidFill>
                <a:latin typeface="Poppins" panose="00000500000000000000" pitchFamily="2" charset="0"/>
                <a:cs typeface="Poppins" panose="00000500000000000000" pitchFamily="2" charset="0"/>
              </a:rPr>
              <a:t>Children expected to reach a required standard – retaken in Year 2 if not met.</a:t>
            </a:r>
          </a:p>
          <a:p>
            <a:pPr>
              <a:buFont typeface="Wingdings" panose="05000000000000000000" pitchFamily="2" charset="2"/>
              <a:buChar char="q"/>
            </a:pPr>
            <a:r>
              <a:rPr lang="en-GB" sz="2800">
                <a:solidFill>
                  <a:schemeClr val="tx1">
                    <a:lumMod val="50000"/>
                    <a:lumOff val="50000"/>
                  </a:schemeClr>
                </a:solidFill>
                <a:latin typeface="Poppins" panose="00000500000000000000" pitchFamily="2" charset="0"/>
                <a:cs typeface="Poppins" panose="00000500000000000000" pitchFamily="2" charset="0"/>
              </a:rPr>
              <a:t>Children are given 40 words to read – 20 real words and 20 non words (shown with an alien next to them).</a:t>
            </a:r>
          </a:p>
          <a:p>
            <a:pPr>
              <a:buFont typeface="Wingdings" panose="05000000000000000000" pitchFamily="2" charset="2"/>
              <a:buChar char="q"/>
            </a:pPr>
            <a:r>
              <a:rPr lang="en-GB" sz="2800">
                <a:solidFill>
                  <a:schemeClr val="tx1">
                    <a:lumMod val="50000"/>
                    <a:lumOff val="50000"/>
                  </a:schemeClr>
                </a:solidFill>
                <a:latin typeface="Poppins" panose="00000500000000000000" pitchFamily="2" charset="0"/>
                <a:cs typeface="Poppins" panose="00000500000000000000" pitchFamily="2" charset="0"/>
              </a:rPr>
              <a:t>In previous years the children had to read 32 words to meet the required standard.</a:t>
            </a:r>
          </a:p>
          <a:p>
            <a:pPr>
              <a:buFont typeface="Wingdings" panose="05000000000000000000" pitchFamily="2" charset="2"/>
              <a:buChar char="q"/>
            </a:pPr>
            <a:r>
              <a:rPr lang="en-GB" sz="2800">
                <a:solidFill>
                  <a:schemeClr val="tx1">
                    <a:lumMod val="50000"/>
                    <a:lumOff val="50000"/>
                  </a:schemeClr>
                </a:solidFill>
                <a:latin typeface="Poppins" panose="00000500000000000000" pitchFamily="2" charset="0"/>
                <a:cs typeface="Poppins" panose="00000500000000000000" pitchFamily="2" charset="0"/>
              </a:rPr>
              <a:t>The words contain digraphs and </a:t>
            </a:r>
            <a:r>
              <a:rPr lang="en-GB" sz="2800" err="1">
                <a:solidFill>
                  <a:schemeClr val="tx1">
                    <a:lumMod val="50000"/>
                    <a:lumOff val="50000"/>
                  </a:schemeClr>
                </a:solidFill>
                <a:latin typeface="Poppins" panose="00000500000000000000" pitchFamily="2" charset="0"/>
                <a:cs typeface="Poppins" panose="00000500000000000000" pitchFamily="2" charset="0"/>
              </a:rPr>
              <a:t>trigraphs</a:t>
            </a:r>
            <a:r>
              <a:rPr lang="en-GB" sz="2800">
                <a:solidFill>
                  <a:schemeClr val="tx1">
                    <a:lumMod val="50000"/>
                    <a:lumOff val="50000"/>
                  </a:schemeClr>
                </a:solidFill>
                <a:latin typeface="Poppins" panose="00000500000000000000" pitchFamily="2" charset="0"/>
                <a:cs typeface="Poppins" panose="00000500000000000000" pitchFamily="2" charset="0"/>
              </a:rPr>
              <a:t> from all phases.</a:t>
            </a:r>
          </a:p>
          <a:p>
            <a:endParaRPr lang="en-GB" sz="2800">
              <a:latin typeface="Poppins" panose="00000500000000000000" pitchFamily="2" charset="0"/>
              <a:cs typeface="Poppins" panose="00000500000000000000" pitchFamily="2" charset="0"/>
            </a:endParaRPr>
          </a:p>
        </p:txBody>
      </p:sp>
      <p:pic>
        <p:nvPicPr>
          <p:cNvPr id="5" name="Picture 4">
            <a:extLst>
              <a:ext uri="{FF2B5EF4-FFF2-40B4-BE49-F238E27FC236}">
                <a16:creationId xmlns:a16="http://schemas.microsoft.com/office/drawing/2014/main" id="{595FC786-5B9F-7DBE-C202-4E6753DBB83B}"/>
              </a:ext>
            </a:extLst>
          </p:cNvPr>
          <p:cNvPicPr>
            <a:picLocks noChangeAspect="1"/>
          </p:cNvPicPr>
          <p:nvPr/>
        </p:nvPicPr>
        <p:blipFill>
          <a:blip r:embed="rId2"/>
          <a:stretch>
            <a:fillRect/>
          </a:stretch>
        </p:blipFill>
        <p:spPr>
          <a:xfrm>
            <a:off x="9759831" y="37066"/>
            <a:ext cx="1866212" cy="2827381"/>
          </a:xfrm>
          <a:prstGeom prst="rect">
            <a:avLst/>
          </a:prstGeom>
        </p:spPr>
      </p:pic>
      <p:pic>
        <p:nvPicPr>
          <p:cNvPr id="7" name="Picture 6">
            <a:extLst>
              <a:ext uri="{FF2B5EF4-FFF2-40B4-BE49-F238E27FC236}">
                <a16:creationId xmlns:a16="http://schemas.microsoft.com/office/drawing/2014/main" id="{E305B38B-8252-54F0-6AE5-A6D3C9665689}"/>
              </a:ext>
            </a:extLst>
          </p:cNvPr>
          <p:cNvPicPr>
            <a:picLocks noChangeAspect="1"/>
          </p:cNvPicPr>
          <p:nvPr/>
        </p:nvPicPr>
        <p:blipFill>
          <a:blip r:embed="rId3"/>
          <a:stretch>
            <a:fillRect/>
          </a:stretch>
        </p:blipFill>
        <p:spPr>
          <a:xfrm>
            <a:off x="9759831" y="3113984"/>
            <a:ext cx="1960472" cy="2928196"/>
          </a:xfrm>
          <a:prstGeom prst="rect">
            <a:avLst/>
          </a:prstGeom>
        </p:spPr>
      </p:pic>
    </p:spTree>
    <p:extLst>
      <p:ext uri="{BB962C8B-B14F-4D97-AF65-F5344CB8AC3E}">
        <p14:creationId xmlns:p14="http://schemas.microsoft.com/office/powerpoint/2010/main" val="31013809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94977"/>
            <a:ext cx="10058400" cy="1450757"/>
          </a:xfrm>
        </p:spPr>
        <p:txBody>
          <a:bodyPr/>
          <a:lstStyle/>
          <a:p>
            <a:r>
              <a:rPr lang="en-GB" b="1">
                <a:solidFill>
                  <a:schemeClr val="tx1">
                    <a:lumMod val="50000"/>
                    <a:lumOff val="50000"/>
                  </a:schemeClr>
                </a:solidFill>
                <a:latin typeface="Poppins" panose="00000500000000000000" pitchFamily="2" charset="0"/>
                <a:cs typeface="Poppins" panose="00000500000000000000" pitchFamily="2" charset="0"/>
              </a:rPr>
              <a:t>Curriculum:</a:t>
            </a:r>
          </a:p>
        </p:txBody>
      </p:sp>
      <p:sp>
        <p:nvSpPr>
          <p:cNvPr id="3" name="Content Placeholder 2"/>
          <p:cNvSpPr>
            <a:spLocks noGrp="1"/>
          </p:cNvSpPr>
          <p:nvPr>
            <p:ph idx="1"/>
          </p:nvPr>
        </p:nvSpPr>
        <p:spPr>
          <a:xfrm>
            <a:off x="304800" y="2247912"/>
            <a:ext cx="8229600" cy="4269316"/>
          </a:xfrm>
        </p:spPr>
        <p:txBody>
          <a:bodyPr>
            <a:normAutofit/>
          </a:bodyPr>
          <a:lstStyle/>
          <a:p>
            <a:pPr marL="0" indent="0">
              <a:buNone/>
            </a:pPr>
            <a:r>
              <a:rPr lang="en-GB" sz="2800" b="1">
                <a:solidFill>
                  <a:schemeClr val="bg1">
                    <a:lumMod val="50000"/>
                  </a:schemeClr>
                </a:solidFill>
                <a:latin typeface="Poppins" panose="00000500000000000000" pitchFamily="2" charset="0"/>
                <a:cs typeface="Poppins" panose="00000500000000000000" pitchFamily="2" charset="0"/>
              </a:rPr>
              <a:t>Maths:</a:t>
            </a:r>
          </a:p>
          <a:p>
            <a:pPr marL="0" indent="0">
              <a:buNone/>
            </a:pPr>
            <a:r>
              <a:rPr lang="en-GB" sz="2800">
                <a:solidFill>
                  <a:schemeClr val="bg1">
                    <a:lumMod val="50000"/>
                  </a:schemeClr>
                </a:solidFill>
                <a:latin typeface="Poppins" panose="00000500000000000000" pitchFamily="2" charset="0"/>
                <a:cs typeface="Poppins" panose="00000500000000000000" pitchFamily="2" charset="0"/>
              </a:rPr>
              <a:t>We will continue to use the White Rose scheme of learning to deliver high-quality mathematics lessons with a focus on developing the children’s mathematical fluency, as well as their ability to problem solve and apply their learning to different real-life contexts. </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47600" y="1096963"/>
            <a:ext cx="2831199" cy="2831199"/>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6133" y="4195168"/>
            <a:ext cx="2454960" cy="1949527"/>
          </a:xfrm>
          <a:prstGeom prst="rect">
            <a:avLst/>
          </a:prstGeom>
        </p:spPr>
      </p:pic>
      <p:pic>
        <p:nvPicPr>
          <p:cNvPr id="10" name="Picture 9"/>
          <p:cNvPicPr>
            <a:picLocks noChangeAspect="1"/>
          </p:cNvPicPr>
          <p:nvPr/>
        </p:nvPicPr>
        <p:blipFill rotWithShape="1">
          <a:blip r:embed="rId4">
            <a:extLst>
              <a:ext uri="{28A0092B-C50C-407E-A947-70E740481C1C}">
                <a14:useLocalDpi xmlns:a14="http://schemas.microsoft.com/office/drawing/2010/main" val="0"/>
              </a:ext>
            </a:extLst>
          </a:blip>
          <a:srcRect l="17798" t="12698" r="14870" b="62434"/>
          <a:stretch/>
        </p:blipFill>
        <p:spPr>
          <a:xfrm>
            <a:off x="4822810" y="479727"/>
            <a:ext cx="4326466" cy="1128646"/>
          </a:xfrm>
          <a:prstGeom prst="rect">
            <a:avLst/>
          </a:prstGeom>
        </p:spPr>
      </p:pic>
    </p:spTree>
    <p:extLst>
      <p:ext uri="{BB962C8B-B14F-4D97-AF65-F5344CB8AC3E}">
        <p14:creationId xmlns:p14="http://schemas.microsoft.com/office/powerpoint/2010/main" val="26770418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94977"/>
            <a:ext cx="10058400" cy="1450757"/>
          </a:xfrm>
        </p:spPr>
        <p:txBody>
          <a:bodyPr/>
          <a:lstStyle/>
          <a:p>
            <a:r>
              <a:rPr lang="en-GB" b="1">
                <a:solidFill>
                  <a:schemeClr val="tx1">
                    <a:lumMod val="50000"/>
                    <a:lumOff val="50000"/>
                  </a:schemeClr>
                </a:solidFill>
                <a:latin typeface="Poppins" panose="00000500000000000000" pitchFamily="2" charset="0"/>
                <a:cs typeface="Poppins" panose="00000500000000000000" pitchFamily="2" charset="0"/>
              </a:rPr>
              <a:t>Curriculum:</a:t>
            </a:r>
          </a:p>
        </p:txBody>
      </p:sp>
      <p:sp>
        <p:nvSpPr>
          <p:cNvPr id="3" name="Content Placeholder 2"/>
          <p:cNvSpPr>
            <a:spLocks noGrp="1"/>
          </p:cNvSpPr>
          <p:nvPr>
            <p:ph idx="1"/>
          </p:nvPr>
        </p:nvSpPr>
        <p:spPr>
          <a:xfrm>
            <a:off x="304801" y="1653645"/>
            <a:ext cx="8077200" cy="4269316"/>
          </a:xfrm>
        </p:spPr>
        <p:txBody>
          <a:bodyPr>
            <a:normAutofit fontScale="92500" lnSpcReduction="10000"/>
          </a:bodyPr>
          <a:lstStyle/>
          <a:p>
            <a:pPr marL="0" indent="0">
              <a:buNone/>
            </a:pPr>
            <a:endParaRPr lang="en-GB" sz="2800">
              <a:solidFill>
                <a:schemeClr val="bg1">
                  <a:lumMod val="50000"/>
                </a:schemeClr>
              </a:solidFill>
              <a:latin typeface="Poppins" panose="00000500000000000000" pitchFamily="2" charset="0"/>
              <a:cs typeface="Poppins" panose="00000500000000000000" pitchFamily="2" charset="0"/>
            </a:endParaRPr>
          </a:p>
          <a:p>
            <a:pPr marL="0" indent="0">
              <a:buNone/>
            </a:pPr>
            <a:r>
              <a:rPr lang="en-GB" sz="3200" b="1">
                <a:solidFill>
                  <a:schemeClr val="bg1">
                    <a:lumMod val="50000"/>
                  </a:schemeClr>
                </a:solidFill>
                <a:latin typeface="Poppins" panose="00000500000000000000" pitchFamily="2" charset="0"/>
                <a:cs typeface="Poppins" panose="00000500000000000000" pitchFamily="2" charset="0"/>
              </a:rPr>
              <a:t>Religious Education:</a:t>
            </a:r>
          </a:p>
          <a:p>
            <a:pPr marL="0" indent="0">
              <a:buNone/>
            </a:pPr>
            <a:r>
              <a:rPr lang="en-GB" sz="2400">
                <a:solidFill>
                  <a:schemeClr val="bg1">
                    <a:lumMod val="50000"/>
                  </a:schemeClr>
                </a:solidFill>
                <a:latin typeface="Poppins" panose="00000500000000000000" pitchFamily="2" charset="0"/>
                <a:cs typeface="Poppins" panose="00000500000000000000" pitchFamily="2" charset="0"/>
              </a:rPr>
              <a:t>As a Church of England school, faith and belief play a key role in the life of the school and our curriculum is centred around our vision statement of ‘loving God’.  </a:t>
            </a:r>
          </a:p>
          <a:p>
            <a:pPr marL="0" indent="0">
              <a:buNone/>
            </a:pPr>
            <a:r>
              <a:rPr lang="en-GB" sz="2400">
                <a:solidFill>
                  <a:schemeClr val="bg1">
                    <a:lumMod val="50000"/>
                  </a:schemeClr>
                </a:solidFill>
                <a:latin typeface="Poppins" panose="00000500000000000000" pitchFamily="2" charset="0"/>
                <a:cs typeface="Poppins" panose="00000500000000000000" pitchFamily="2" charset="0"/>
              </a:rPr>
              <a:t>We value R.E as a core subject and encourage an enquiry-based approach to learning about Christianity and other faiths.   </a:t>
            </a:r>
          </a:p>
          <a:p>
            <a:pPr marL="0" indent="0">
              <a:buNone/>
            </a:pPr>
            <a:r>
              <a:rPr lang="en-GB" sz="2400">
                <a:solidFill>
                  <a:schemeClr val="bg1">
                    <a:lumMod val="50000"/>
                  </a:schemeClr>
                </a:solidFill>
                <a:latin typeface="Poppins" panose="00000500000000000000" pitchFamily="2" charset="0"/>
                <a:cs typeface="Poppins" panose="00000500000000000000" pitchFamily="2" charset="0"/>
              </a:rPr>
              <a:t>The children will have weekly R.E lessons, as well as daily acts of worship. </a:t>
            </a:r>
          </a:p>
          <a:p>
            <a:pPr marL="0" indent="0">
              <a:buNone/>
            </a:pPr>
            <a:r>
              <a:rPr lang="en-GB" sz="2400">
                <a:solidFill>
                  <a:schemeClr val="bg1">
                    <a:lumMod val="50000"/>
                  </a:schemeClr>
                </a:solidFill>
                <a:latin typeface="Poppins" panose="00000500000000000000" pitchFamily="2" charset="0"/>
                <a:cs typeface="Poppins" panose="00000500000000000000" pitchFamily="2" charset="0"/>
              </a:rPr>
              <a:t> </a:t>
            </a:r>
            <a:endParaRPr lang="en-GB" sz="2400" b="1">
              <a:solidFill>
                <a:schemeClr val="bg1">
                  <a:lumMod val="50000"/>
                </a:schemeClr>
              </a:solidFill>
              <a:latin typeface="Poppins" panose="00000500000000000000" pitchFamily="2" charset="0"/>
              <a:cs typeface="Poppins" panose="00000500000000000000" pitchFamily="2" charset="0"/>
            </a:endParaRPr>
          </a:p>
          <a:p>
            <a:pPr marL="0" indent="0">
              <a:buNone/>
            </a:pPr>
            <a:endParaRPr lang="en-GB" sz="2400" b="1">
              <a:solidFill>
                <a:schemeClr val="bg1">
                  <a:lumMod val="50000"/>
                </a:schemeClr>
              </a:solidFill>
              <a:latin typeface="Poppins" panose="00000500000000000000" pitchFamily="2" charset="0"/>
              <a:cs typeface="Poppins" panose="00000500000000000000" pitchFamily="2" charset="0"/>
            </a:endParaRPr>
          </a:p>
          <a:p>
            <a:pPr marL="0" indent="0">
              <a:buNone/>
            </a:pPr>
            <a:endParaRPr lang="en-GB">
              <a:solidFill>
                <a:schemeClr val="bg1">
                  <a:lumMod val="50000"/>
                </a:schemeClr>
              </a:solidFill>
              <a:latin typeface="Poppins" panose="00000500000000000000" pitchFamily="2" charset="0"/>
              <a:cs typeface="Poppins" panose="00000500000000000000" pitchFamily="2"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2123" y="3373574"/>
            <a:ext cx="2959382" cy="167269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6564855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BE10C-0FBA-BA57-A5FE-4B84732C50F5}"/>
              </a:ext>
            </a:extLst>
          </p:cNvPr>
          <p:cNvSpPr>
            <a:spLocks noGrp="1"/>
          </p:cNvSpPr>
          <p:nvPr>
            <p:ph type="title"/>
          </p:nvPr>
        </p:nvSpPr>
        <p:spPr/>
        <p:txBody>
          <a:bodyPr/>
          <a:lstStyle/>
          <a:p>
            <a:r>
              <a:rPr lang="en-GB" b="1">
                <a:solidFill>
                  <a:schemeClr val="tx1">
                    <a:lumMod val="50000"/>
                    <a:lumOff val="50000"/>
                  </a:schemeClr>
                </a:solidFill>
                <a:latin typeface="Poppins" panose="00000500000000000000" pitchFamily="2" charset="0"/>
                <a:cs typeface="Poppins" panose="00000500000000000000" pitchFamily="2" charset="0"/>
              </a:rPr>
              <a:t>PSHE &amp; RSE</a:t>
            </a:r>
          </a:p>
        </p:txBody>
      </p:sp>
      <p:pic>
        <p:nvPicPr>
          <p:cNvPr id="4" name="Picture 3">
            <a:extLst>
              <a:ext uri="{FF2B5EF4-FFF2-40B4-BE49-F238E27FC236}">
                <a16:creationId xmlns:a16="http://schemas.microsoft.com/office/drawing/2014/main" id="{A4E43DE8-C208-47B1-BB77-9D08177D0866}"/>
              </a:ext>
            </a:extLst>
          </p:cNvPr>
          <p:cNvPicPr>
            <a:picLocks noChangeAspect="1"/>
          </p:cNvPicPr>
          <p:nvPr/>
        </p:nvPicPr>
        <p:blipFill>
          <a:blip r:embed="rId3"/>
          <a:srcRect t="13655" b="21568"/>
          <a:stretch>
            <a:fillRect/>
          </a:stretch>
        </p:blipFill>
        <p:spPr>
          <a:xfrm>
            <a:off x="6587118" y="286602"/>
            <a:ext cx="1995774" cy="1292815"/>
          </a:xfrm>
          <a:prstGeom prst="rect">
            <a:avLst/>
          </a:prstGeom>
        </p:spPr>
      </p:pic>
      <p:sp>
        <p:nvSpPr>
          <p:cNvPr id="5" name="TextBox 4">
            <a:extLst>
              <a:ext uri="{FF2B5EF4-FFF2-40B4-BE49-F238E27FC236}">
                <a16:creationId xmlns:a16="http://schemas.microsoft.com/office/drawing/2014/main" id="{795E047B-3AF5-4B28-A287-85A37F699100}"/>
              </a:ext>
            </a:extLst>
          </p:cNvPr>
          <p:cNvSpPr txBox="1"/>
          <p:nvPr/>
        </p:nvSpPr>
        <p:spPr>
          <a:xfrm>
            <a:off x="96982" y="1955263"/>
            <a:ext cx="9914364" cy="3477875"/>
          </a:xfrm>
          <a:prstGeom prst="rect">
            <a:avLst/>
          </a:prstGeom>
          <a:noFill/>
        </p:spPr>
        <p:txBody>
          <a:bodyPr wrap="square" rtlCol="0">
            <a:spAutoFit/>
          </a:bodyPr>
          <a:lstStyle/>
          <a:p>
            <a:r>
              <a:rPr lang="en-GB" sz="2000">
                <a:solidFill>
                  <a:schemeClr val="tx1">
                    <a:lumMod val="50000"/>
                    <a:lumOff val="50000"/>
                  </a:schemeClr>
                </a:solidFill>
                <a:latin typeface="Poppins" panose="00000500000000000000" pitchFamily="2" charset="0"/>
                <a:cs typeface="Poppins" panose="00000500000000000000" pitchFamily="2" charset="0"/>
              </a:rPr>
              <a:t>This year we are using a new scheme of learning to enhance our delivery of the PSHE &amp; RSE curriculum.</a:t>
            </a:r>
          </a:p>
          <a:p>
            <a:endParaRPr lang="en-GB" sz="2000">
              <a:solidFill>
                <a:schemeClr val="tx1">
                  <a:lumMod val="50000"/>
                  <a:lumOff val="50000"/>
                </a:schemeClr>
              </a:solidFill>
              <a:latin typeface="Poppins" panose="00000500000000000000" pitchFamily="2" charset="0"/>
              <a:cs typeface="Poppins" panose="00000500000000000000" pitchFamily="2" charset="0"/>
            </a:endParaRPr>
          </a:p>
          <a:p>
            <a:r>
              <a:rPr lang="en-GB" sz="2000">
                <a:solidFill>
                  <a:schemeClr val="tx1">
                    <a:lumMod val="50000"/>
                    <a:lumOff val="50000"/>
                  </a:schemeClr>
                </a:solidFill>
                <a:latin typeface="Poppins" panose="00000500000000000000" pitchFamily="2" charset="0"/>
                <a:cs typeface="Poppins" panose="00000500000000000000" pitchFamily="2" charset="0"/>
              </a:rPr>
              <a:t>This is a spiral curriculum where topics are revisited throughout your child’s time at Primary school, in order to build on their prior learning. </a:t>
            </a:r>
          </a:p>
          <a:p>
            <a:endParaRPr lang="en-GB" sz="2000"/>
          </a:p>
          <a:p>
            <a:endParaRPr lang="en-GB" sz="2000"/>
          </a:p>
          <a:p>
            <a:endParaRPr lang="en-GB" sz="2000"/>
          </a:p>
          <a:p>
            <a:endParaRPr lang="en-GB" sz="2000"/>
          </a:p>
          <a:p>
            <a:endParaRPr lang="en-GB" sz="2000"/>
          </a:p>
          <a:p>
            <a:endParaRPr lang="en-GB" sz="2000"/>
          </a:p>
        </p:txBody>
      </p:sp>
      <p:pic>
        <p:nvPicPr>
          <p:cNvPr id="6" name="Picture 5">
            <a:extLst>
              <a:ext uri="{FF2B5EF4-FFF2-40B4-BE49-F238E27FC236}">
                <a16:creationId xmlns:a16="http://schemas.microsoft.com/office/drawing/2014/main" id="{F8F75E0D-5811-ECF7-0D9C-FC83F9E2E667}"/>
              </a:ext>
            </a:extLst>
          </p:cNvPr>
          <p:cNvPicPr>
            <a:picLocks noChangeAspect="1"/>
          </p:cNvPicPr>
          <p:nvPr/>
        </p:nvPicPr>
        <p:blipFill>
          <a:blip r:embed="rId4"/>
          <a:stretch>
            <a:fillRect/>
          </a:stretch>
        </p:blipFill>
        <p:spPr>
          <a:xfrm>
            <a:off x="0" y="3595255"/>
            <a:ext cx="12192000" cy="2722418"/>
          </a:xfrm>
          <a:prstGeom prst="rect">
            <a:avLst/>
          </a:prstGeom>
        </p:spPr>
      </p:pic>
      <p:pic>
        <p:nvPicPr>
          <p:cNvPr id="8" name="Picture 7">
            <a:extLst>
              <a:ext uri="{FF2B5EF4-FFF2-40B4-BE49-F238E27FC236}">
                <a16:creationId xmlns:a16="http://schemas.microsoft.com/office/drawing/2014/main" id="{D0913326-A298-B4E7-5535-EAA5AB57EE4E}"/>
              </a:ext>
            </a:extLst>
          </p:cNvPr>
          <p:cNvPicPr>
            <a:picLocks noChangeAspect="1"/>
          </p:cNvPicPr>
          <p:nvPr/>
        </p:nvPicPr>
        <p:blipFill>
          <a:blip r:embed="rId5"/>
          <a:stretch>
            <a:fillRect/>
          </a:stretch>
        </p:blipFill>
        <p:spPr>
          <a:xfrm>
            <a:off x="9809017" y="68700"/>
            <a:ext cx="2286001" cy="3570618"/>
          </a:xfrm>
          <a:prstGeom prst="rect">
            <a:avLst/>
          </a:prstGeom>
          <a:ln w="28575">
            <a:solidFill>
              <a:schemeClr val="bg1">
                <a:lumMod val="65000"/>
              </a:schemeClr>
            </a:solidFill>
          </a:ln>
        </p:spPr>
      </p:pic>
    </p:spTree>
    <p:extLst>
      <p:ext uri="{BB962C8B-B14F-4D97-AF65-F5344CB8AC3E}">
        <p14:creationId xmlns:p14="http://schemas.microsoft.com/office/powerpoint/2010/main" val="34472032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solidFill>
                  <a:schemeClr val="tx1">
                    <a:lumMod val="50000"/>
                    <a:lumOff val="50000"/>
                  </a:schemeClr>
                </a:solidFill>
                <a:latin typeface="Poppins" panose="00000500000000000000" pitchFamily="2" charset="0"/>
                <a:cs typeface="Poppins" panose="00000500000000000000" pitchFamily="2" charset="0"/>
              </a:rPr>
              <a:t>Weekly Timetable:</a:t>
            </a:r>
          </a:p>
        </p:txBody>
      </p:sp>
      <p:sp>
        <p:nvSpPr>
          <p:cNvPr id="3" name="Content Placeholder 2"/>
          <p:cNvSpPr>
            <a:spLocks noGrp="1"/>
          </p:cNvSpPr>
          <p:nvPr>
            <p:ph idx="1"/>
          </p:nvPr>
        </p:nvSpPr>
        <p:spPr>
          <a:xfrm>
            <a:off x="345440" y="2146301"/>
            <a:ext cx="11155680" cy="4383616"/>
          </a:xfrm>
        </p:spPr>
        <p:txBody>
          <a:bodyPr>
            <a:normAutofit/>
          </a:bodyPr>
          <a:lstStyle/>
          <a:p>
            <a:pPr>
              <a:buFont typeface="Wingdings" panose="05000000000000000000" pitchFamily="2" charset="2"/>
              <a:buChar char="§"/>
            </a:pPr>
            <a:r>
              <a:rPr lang="en-GB" sz="2800">
                <a:solidFill>
                  <a:schemeClr val="tx1">
                    <a:lumMod val="50000"/>
                    <a:lumOff val="50000"/>
                  </a:schemeClr>
                </a:solidFill>
                <a:latin typeface="Poppins" panose="00000500000000000000" pitchFamily="2" charset="0"/>
                <a:cs typeface="Poppins" panose="00000500000000000000" pitchFamily="2" charset="0"/>
              </a:rPr>
              <a:t>Weekly visit to the school library – day TBC</a:t>
            </a:r>
          </a:p>
          <a:p>
            <a:pPr>
              <a:buFont typeface="Wingdings" panose="05000000000000000000" pitchFamily="2" charset="2"/>
              <a:buChar char="§"/>
            </a:pPr>
            <a:r>
              <a:rPr lang="en-GB" sz="2800">
                <a:solidFill>
                  <a:schemeClr val="tx1">
                    <a:lumMod val="50000"/>
                    <a:lumOff val="50000"/>
                  </a:schemeClr>
                </a:solidFill>
                <a:latin typeface="Poppins" panose="00000500000000000000" pitchFamily="2" charset="0"/>
                <a:cs typeface="Poppins" panose="00000500000000000000" pitchFamily="2" charset="0"/>
              </a:rPr>
              <a:t>Daily act of worship                   Phase worship - Friday </a:t>
            </a:r>
          </a:p>
          <a:p>
            <a:pPr>
              <a:buFont typeface="Wingdings" panose="05000000000000000000" pitchFamily="2" charset="2"/>
              <a:buChar char="§"/>
            </a:pPr>
            <a:r>
              <a:rPr lang="en-GB" sz="2800">
                <a:solidFill>
                  <a:schemeClr val="tx1">
                    <a:lumMod val="50000"/>
                    <a:lumOff val="50000"/>
                  </a:schemeClr>
                </a:solidFill>
                <a:latin typeface="Poppins" panose="00000500000000000000" pitchFamily="2" charset="0"/>
                <a:cs typeface="Poppins" panose="00000500000000000000" pitchFamily="2" charset="0"/>
              </a:rPr>
              <a:t>  P.E: twice a week </a:t>
            </a:r>
          </a:p>
          <a:p>
            <a:pPr marL="0" indent="0">
              <a:buNone/>
            </a:pPr>
            <a:r>
              <a:rPr lang="en-GB" sz="2800" b="1">
                <a:solidFill>
                  <a:schemeClr val="tx1">
                    <a:lumMod val="50000"/>
                    <a:lumOff val="50000"/>
                  </a:schemeClr>
                </a:solidFill>
                <a:latin typeface="Poppins" panose="00000500000000000000" pitchFamily="2" charset="0"/>
                <a:cs typeface="Poppins" panose="00000500000000000000" pitchFamily="2" charset="0"/>
              </a:rPr>
              <a:t>1LT: Thursday and Friday</a:t>
            </a:r>
          </a:p>
          <a:p>
            <a:pPr marL="0" indent="0">
              <a:buNone/>
            </a:pPr>
            <a:r>
              <a:rPr lang="en-GB" sz="2800" b="1">
                <a:solidFill>
                  <a:schemeClr val="tx1">
                    <a:lumMod val="50000"/>
                    <a:lumOff val="50000"/>
                  </a:schemeClr>
                </a:solidFill>
                <a:latin typeface="Poppins" panose="00000500000000000000" pitchFamily="2" charset="0"/>
                <a:cs typeface="Poppins" panose="00000500000000000000" pitchFamily="2" charset="0"/>
              </a:rPr>
              <a:t>1NB: Tuesday and Friday</a:t>
            </a:r>
          </a:p>
          <a:p>
            <a:pPr marL="0" indent="0">
              <a:buNone/>
            </a:pPr>
            <a:endParaRPr lang="en-GB" sz="2800" b="1">
              <a:solidFill>
                <a:schemeClr val="tx1">
                  <a:lumMod val="50000"/>
                  <a:lumOff val="50000"/>
                </a:schemeClr>
              </a:solidFill>
              <a:latin typeface="Poppins" panose="00000500000000000000" pitchFamily="2" charset="0"/>
              <a:cs typeface="Poppins" panose="00000500000000000000" pitchFamily="2" charset="0"/>
            </a:endParaRPr>
          </a:p>
          <a:p>
            <a:pPr marL="0" indent="0">
              <a:buNone/>
            </a:pPr>
            <a:r>
              <a:rPr lang="en-GB" sz="2800">
                <a:solidFill>
                  <a:schemeClr val="tx1">
                    <a:lumMod val="50000"/>
                    <a:lumOff val="50000"/>
                  </a:schemeClr>
                </a:solidFill>
                <a:latin typeface="Poppins" panose="00000500000000000000" pitchFamily="2" charset="0"/>
                <a:cs typeface="Poppins" panose="00000500000000000000" pitchFamily="2" charset="0"/>
              </a:rPr>
              <a:t>Swimming TBC</a:t>
            </a:r>
            <a:endParaRPr lang="en-GB"/>
          </a:p>
        </p:txBody>
      </p:sp>
    </p:spTree>
    <p:extLst>
      <p:ext uri="{BB962C8B-B14F-4D97-AF65-F5344CB8AC3E}">
        <p14:creationId xmlns:p14="http://schemas.microsoft.com/office/powerpoint/2010/main" val="16934641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3013" y="196427"/>
            <a:ext cx="10058400" cy="1450757"/>
          </a:xfrm>
        </p:spPr>
        <p:txBody>
          <a:bodyPr/>
          <a:lstStyle/>
          <a:p>
            <a:r>
              <a:rPr lang="en-GB" b="1">
                <a:solidFill>
                  <a:schemeClr val="bg1">
                    <a:lumMod val="50000"/>
                  </a:schemeClr>
                </a:solidFill>
                <a:latin typeface="Poppins" panose="00000500000000000000" pitchFamily="2" charset="0"/>
                <a:cs typeface="Poppins" panose="00000500000000000000" pitchFamily="2" charset="0"/>
              </a:rPr>
              <a:t>Educational Visits:</a:t>
            </a:r>
          </a:p>
        </p:txBody>
      </p:sp>
      <p:sp>
        <p:nvSpPr>
          <p:cNvPr id="3" name="Content Placeholder 2"/>
          <p:cNvSpPr>
            <a:spLocks noGrp="1"/>
          </p:cNvSpPr>
          <p:nvPr>
            <p:ph idx="1"/>
          </p:nvPr>
        </p:nvSpPr>
        <p:spPr>
          <a:xfrm>
            <a:off x="403013" y="2059093"/>
            <a:ext cx="10976187" cy="4023360"/>
          </a:xfrm>
        </p:spPr>
        <p:txBody>
          <a:bodyPr>
            <a:normAutofit/>
          </a:bodyPr>
          <a:lstStyle/>
          <a:p>
            <a:r>
              <a:rPr lang="en-GB" sz="2800">
                <a:solidFill>
                  <a:schemeClr val="bg1">
                    <a:lumMod val="50000"/>
                  </a:schemeClr>
                </a:solidFill>
                <a:latin typeface="Poppins" panose="00000500000000000000" pitchFamily="2" charset="0"/>
                <a:cs typeface="Poppins" panose="00000500000000000000" pitchFamily="2" charset="0"/>
              </a:rPr>
              <a:t>We enhance and enrich the curriculum through a variety of activities: educational trips and visitors, school performances, as well as extra-curricular lunchtime and after school clubs.</a:t>
            </a:r>
          </a:p>
          <a:p>
            <a:pPr marL="0" indent="0">
              <a:buNone/>
            </a:pPr>
            <a:endParaRPr lang="en-GB" sz="2800">
              <a:solidFill>
                <a:schemeClr val="bg1">
                  <a:lumMod val="50000"/>
                </a:schemeClr>
              </a:solidFill>
              <a:latin typeface="Poppins" panose="00000500000000000000" pitchFamily="2" charset="0"/>
              <a:cs typeface="Poppins" panose="00000500000000000000" pitchFamily="2" charset="0"/>
            </a:endParaRPr>
          </a:p>
          <a:p>
            <a:r>
              <a:rPr lang="en-GB" sz="2800" b="1">
                <a:solidFill>
                  <a:schemeClr val="bg1">
                    <a:lumMod val="50000"/>
                  </a:schemeClr>
                </a:solidFill>
                <a:latin typeface="Poppins" panose="00000500000000000000" pitchFamily="2" charset="0"/>
                <a:cs typeface="Poppins" panose="00000500000000000000" pitchFamily="2" charset="0"/>
              </a:rPr>
              <a:t>Autumn</a:t>
            </a:r>
            <a:r>
              <a:rPr lang="en-GB" sz="2800">
                <a:solidFill>
                  <a:schemeClr val="bg1">
                    <a:lumMod val="50000"/>
                  </a:schemeClr>
                </a:solidFill>
                <a:latin typeface="Poppins" panose="00000500000000000000" pitchFamily="2" charset="0"/>
                <a:cs typeface="Poppins" panose="00000500000000000000" pitchFamily="2" charset="0"/>
              </a:rPr>
              <a:t>- explore our local area</a:t>
            </a:r>
          </a:p>
          <a:p>
            <a:r>
              <a:rPr lang="en-GB" sz="2800" b="1">
                <a:solidFill>
                  <a:schemeClr val="bg1">
                    <a:lumMod val="50000"/>
                  </a:schemeClr>
                </a:solidFill>
                <a:latin typeface="Poppins" panose="00000500000000000000" pitchFamily="2" charset="0"/>
                <a:cs typeface="Poppins" panose="00000500000000000000" pitchFamily="2" charset="0"/>
              </a:rPr>
              <a:t>Spring</a:t>
            </a:r>
            <a:r>
              <a:rPr lang="en-GB" sz="2800">
                <a:solidFill>
                  <a:schemeClr val="bg1">
                    <a:lumMod val="50000"/>
                  </a:schemeClr>
                </a:solidFill>
                <a:latin typeface="Poppins" panose="00000500000000000000" pitchFamily="2" charset="0"/>
                <a:cs typeface="Poppins" panose="00000500000000000000" pitchFamily="2" charset="0"/>
              </a:rPr>
              <a:t>-trip to the Museum of East Dorset</a:t>
            </a:r>
            <a:endParaRPr lang="en-GB" sz="2800">
              <a:solidFill>
                <a:srgbClr val="FF0000"/>
              </a:solidFill>
              <a:latin typeface="Poppins" panose="00000500000000000000" pitchFamily="2" charset="0"/>
              <a:cs typeface="Poppins" panose="00000500000000000000" pitchFamily="2" charset="0"/>
            </a:endParaRPr>
          </a:p>
        </p:txBody>
      </p:sp>
      <p:pic>
        <p:nvPicPr>
          <p:cNvPr id="4" name="Picture 3"/>
          <p:cNvPicPr>
            <a:picLocks noChangeAspect="1"/>
          </p:cNvPicPr>
          <p:nvPr/>
        </p:nvPicPr>
        <p:blipFill>
          <a:blip r:embed="rId2"/>
          <a:stretch>
            <a:fillRect/>
          </a:stretch>
        </p:blipFill>
        <p:spPr>
          <a:xfrm>
            <a:off x="8310415" y="3840614"/>
            <a:ext cx="2457450" cy="185737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5781226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solidFill>
                  <a:schemeClr val="tx1">
                    <a:lumMod val="50000"/>
                    <a:lumOff val="50000"/>
                  </a:schemeClr>
                </a:solidFill>
                <a:latin typeface="Poppins" panose="00000500000000000000" pitchFamily="2" charset="0"/>
                <a:cs typeface="Poppins" panose="00000500000000000000" pitchFamily="2" charset="0"/>
              </a:rPr>
              <a:t>Feedback:</a:t>
            </a:r>
          </a:p>
        </p:txBody>
      </p:sp>
      <p:pic>
        <p:nvPicPr>
          <p:cNvPr id="6" name="Content Placeholder 5"/>
          <p:cNvPicPr>
            <a:picLocks noGrp="1" noChangeAspect="1"/>
          </p:cNvPicPr>
          <p:nvPr>
            <p:ph idx="1"/>
          </p:nvPr>
        </p:nvPicPr>
        <p:blipFill>
          <a:blip r:embed="rId2"/>
          <a:stretch>
            <a:fillRect/>
          </a:stretch>
        </p:blipFill>
        <p:spPr>
          <a:xfrm>
            <a:off x="5567716" y="1470660"/>
            <a:ext cx="6292814" cy="4497861"/>
          </a:xfrm>
          <a:prstGeom prst="rect">
            <a:avLst/>
          </a:prstGeom>
        </p:spPr>
      </p:pic>
      <p:sp>
        <p:nvSpPr>
          <p:cNvPr id="7" name="TextBox 6"/>
          <p:cNvSpPr txBox="1"/>
          <p:nvPr/>
        </p:nvSpPr>
        <p:spPr>
          <a:xfrm>
            <a:off x="186266" y="1902797"/>
            <a:ext cx="5033434" cy="3970318"/>
          </a:xfrm>
          <a:prstGeom prst="rect">
            <a:avLst/>
          </a:prstGeom>
          <a:noFill/>
        </p:spPr>
        <p:txBody>
          <a:bodyPr wrap="square" rtlCol="0">
            <a:spAutoFit/>
          </a:bodyPr>
          <a:lstStyle/>
          <a:p>
            <a:pPr marL="285750" indent="-285750">
              <a:buFont typeface="Arial" panose="020B0604020202020204" pitchFamily="34" charset="0"/>
              <a:buChar char="•"/>
            </a:pPr>
            <a:r>
              <a:rPr lang="en-GB" sz="3200">
                <a:solidFill>
                  <a:schemeClr val="tx1">
                    <a:lumMod val="50000"/>
                    <a:lumOff val="50000"/>
                  </a:schemeClr>
                </a:solidFill>
                <a:latin typeface="Poppins" panose="00000500000000000000" pitchFamily="2" charset="0"/>
                <a:cs typeface="Poppins" panose="00000500000000000000" pitchFamily="2" charset="0"/>
              </a:rPr>
              <a:t>Focus on verbal feedback</a:t>
            </a:r>
          </a:p>
          <a:p>
            <a:endParaRPr lang="en-GB" sz="3200">
              <a:solidFill>
                <a:schemeClr val="tx1">
                  <a:lumMod val="50000"/>
                  <a:lumOff val="50000"/>
                </a:schemeClr>
              </a:solidFill>
              <a:latin typeface="Poppins" panose="00000500000000000000" pitchFamily="2" charset="0"/>
              <a:cs typeface="Poppins" panose="00000500000000000000" pitchFamily="2" charset="0"/>
            </a:endParaRPr>
          </a:p>
          <a:p>
            <a:pPr marL="285750" indent="-285750">
              <a:buFont typeface="Arial" panose="020B0604020202020204" pitchFamily="34" charset="0"/>
              <a:buChar char="•"/>
            </a:pPr>
            <a:r>
              <a:rPr lang="en-GB" sz="3200">
                <a:solidFill>
                  <a:schemeClr val="tx1">
                    <a:lumMod val="50000"/>
                    <a:lumOff val="50000"/>
                  </a:schemeClr>
                </a:solidFill>
                <a:latin typeface="Poppins" panose="00000500000000000000" pitchFamily="2" charset="0"/>
                <a:cs typeface="Poppins" panose="00000500000000000000" pitchFamily="2" charset="0"/>
              </a:rPr>
              <a:t>Dialogue with your child, focusing on their next steps</a:t>
            </a:r>
          </a:p>
          <a:p>
            <a:endParaRPr lang="en-GB" sz="3200">
              <a:solidFill>
                <a:schemeClr val="tx1">
                  <a:lumMod val="50000"/>
                  <a:lumOff val="50000"/>
                </a:schemeClr>
              </a:solidFill>
              <a:latin typeface="Poppins" panose="00000500000000000000" pitchFamily="2" charset="0"/>
              <a:cs typeface="Poppins" panose="00000500000000000000" pitchFamily="2" charset="0"/>
            </a:endParaRPr>
          </a:p>
          <a:p>
            <a:endParaRPr lang="en-GB" sz="2800">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7116207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3217" y="803044"/>
            <a:ext cx="10481036" cy="1303867"/>
          </a:xfrm>
        </p:spPr>
        <p:txBody>
          <a:bodyPr>
            <a:normAutofit/>
          </a:bodyPr>
          <a:lstStyle/>
          <a:p>
            <a:r>
              <a:rPr lang="en-GB" sz="4400" b="1">
                <a:solidFill>
                  <a:schemeClr val="tx1">
                    <a:lumMod val="50000"/>
                    <a:lumOff val="50000"/>
                  </a:schemeClr>
                </a:solidFill>
                <a:latin typeface="Poppins" panose="00000500000000000000" pitchFamily="2" charset="0"/>
                <a:cs typeface="Poppins" panose="00000500000000000000" pitchFamily="2" charset="0"/>
              </a:rPr>
              <a:t>Homework</a:t>
            </a:r>
            <a:br>
              <a:rPr lang="en-GB" sz="4400" b="1">
                <a:latin typeface="Poppins" panose="00000500000000000000" pitchFamily="2" charset="0"/>
                <a:cs typeface="Poppins" panose="00000500000000000000" pitchFamily="2" charset="0"/>
              </a:rPr>
            </a:br>
            <a:endParaRPr lang="en-GB" sz="4400">
              <a:latin typeface="Poppins" panose="00000500000000000000" pitchFamily="2" charset="0"/>
              <a:cs typeface="Poppins" panose="00000500000000000000" pitchFamily="2" charset="0"/>
            </a:endParaRPr>
          </a:p>
        </p:txBody>
      </p:sp>
      <p:sp>
        <p:nvSpPr>
          <p:cNvPr id="3" name="Content Placeholder 2"/>
          <p:cNvSpPr>
            <a:spLocks noGrp="1"/>
          </p:cNvSpPr>
          <p:nvPr>
            <p:ph idx="1"/>
          </p:nvPr>
        </p:nvSpPr>
        <p:spPr>
          <a:xfrm>
            <a:off x="535180" y="1920489"/>
            <a:ext cx="11050684" cy="3614037"/>
          </a:xfrm>
        </p:spPr>
        <p:txBody>
          <a:bodyPr>
            <a:normAutofit fontScale="92500" lnSpcReduction="10000"/>
          </a:bodyPr>
          <a:lstStyle/>
          <a:p>
            <a:pPr>
              <a:buFont typeface="Wingdings" panose="05000000000000000000" pitchFamily="2" charset="2"/>
              <a:buChar char="§"/>
            </a:pPr>
            <a:r>
              <a:rPr lang="en-GB" sz="3200" b="1">
                <a:solidFill>
                  <a:schemeClr val="tx1">
                    <a:lumMod val="50000"/>
                    <a:lumOff val="50000"/>
                  </a:schemeClr>
                </a:solidFill>
                <a:latin typeface="Poppins" panose="00000500000000000000" pitchFamily="2" charset="0"/>
                <a:cs typeface="Poppins" panose="00000500000000000000" pitchFamily="2" charset="0"/>
              </a:rPr>
              <a:t>Weekly expectation: </a:t>
            </a:r>
          </a:p>
          <a:p>
            <a:pPr marL="0" indent="0">
              <a:buNone/>
            </a:pPr>
            <a:r>
              <a:rPr lang="en-GB" b="1">
                <a:solidFill>
                  <a:schemeClr val="tx1">
                    <a:lumMod val="50000"/>
                    <a:lumOff val="50000"/>
                  </a:schemeClr>
                </a:solidFill>
                <a:latin typeface="Poppins" panose="00000500000000000000" pitchFamily="2" charset="0"/>
                <a:cs typeface="Poppins" panose="00000500000000000000" pitchFamily="2" charset="0"/>
              </a:rPr>
              <a:t>Reading</a:t>
            </a:r>
            <a:r>
              <a:rPr lang="en-GB">
                <a:solidFill>
                  <a:schemeClr val="tx1">
                    <a:lumMod val="50000"/>
                    <a:lumOff val="50000"/>
                  </a:schemeClr>
                </a:solidFill>
                <a:latin typeface="Poppins" panose="00000500000000000000" pitchFamily="2" charset="0"/>
                <a:cs typeface="Poppins" panose="00000500000000000000" pitchFamily="2" charset="0"/>
              </a:rPr>
              <a:t> </a:t>
            </a:r>
            <a:r>
              <a:rPr lang="en-GB" b="1">
                <a:solidFill>
                  <a:schemeClr val="tx1">
                    <a:lumMod val="50000"/>
                    <a:lumOff val="50000"/>
                  </a:schemeClr>
                </a:solidFill>
                <a:latin typeface="Poppins" panose="00000500000000000000" pitchFamily="2" charset="0"/>
                <a:cs typeface="Poppins" panose="00000500000000000000" pitchFamily="2" charset="0"/>
              </a:rPr>
              <a:t>and Phonics </a:t>
            </a:r>
            <a:endParaRPr lang="en-GB">
              <a:solidFill>
                <a:schemeClr val="tx1">
                  <a:lumMod val="50000"/>
                  <a:lumOff val="50000"/>
                </a:schemeClr>
              </a:solidFill>
              <a:latin typeface="Poppins" panose="00000500000000000000" pitchFamily="2" charset="0"/>
              <a:cs typeface="Poppins" panose="00000500000000000000" pitchFamily="2" charset="0"/>
            </a:endParaRPr>
          </a:p>
          <a:p>
            <a:pPr marL="0" indent="0">
              <a:buNone/>
            </a:pPr>
            <a:r>
              <a:rPr lang="en-GB">
                <a:solidFill>
                  <a:schemeClr val="tx1">
                    <a:lumMod val="50000"/>
                    <a:lumOff val="50000"/>
                  </a:schemeClr>
                </a:solidFill>
                <a:latin typeface="Poppins" panose="00000500000000000000" pitchFamily="2" charset="0"/>
                <a:cs typeface="Poppins" panose="00000500000000000000" pitchFamily="2" charset="0"/>
              </a:rPr>
              <a:t> Children are asked to read with an adult at least 4 times a week at home.  Please sign their planner each week to acknowledge this.   4x a week earns a merit!</a:t>
            </a:r>
          </a:p>
          <a:p>
            <a:pPr marL="0" indent="0">
              <a:buNone/>
            </a:pPr>
            <a:r>
              <a:rPr lang="en-GB">
                <a:solidFill>
                  <a:schemeClr val="tx1">
                    <a:lumMod val="50000"/>
                    <a:lumOff val="50000"/>
                  </a:schemeClr>
                </a:solidFill>
                <a:latin typeface="Poppins"/>
                <a:cs typeface="Poppins"/>
              </a:rPr>
              <a:t>Phonics practise – sheet sent home each week later in the Autumn term</a:t>
            </a:r>
            <a:endParaRPr lang="en-GB">
              <a:solidFill>
                <a:schemeClr val="tx1">
                  <a:lumMod val="50000"/>
                  <a:lumOff val="50000"/>
                </a:schemeClr>
              </a:solidFill>
              <a:latin typeface="Poppins" panose="00000500000000000000" pitchFamily="2" charset="0"/>
              <a:cs typeface="Poppins" panose="00000500000000000000" pitchFamily="2" charset="0"/>
            </a:endParaRPr>
          </a:p>
          <a:p>
            <a:pPr marL="0" indent="0">
              <a:buNone/>
            </a:pPr>
            <a:r>
              <a:rPr lang="en-GB" b="1">
                <a:solidFill>
                  <a:schemeClr val="tx1">
                    <a:lumMod val="50000"/>
                    <a:lumOff val="50000"/>
                  </a:schemeClr>
                </a:solidFill>
                <a:latin typeface="Poppins" panose="00000500000000000000" pitchFamily="2" charset="0"/>
                <a:cs typeface="Poppins" panose="00000500000000000000" pitchFamily="2" charset="0"/>
              </a:rPr>
              <a:t>Maths task:</a:t>
            </a:r>
          </a:p>
          <a:p>
            <a:pPr>
              <a:buFont typeface="Wingdings" panose="05000000000000000000" pitchFamily="2" charset="2"/>
              <a:buChar char="§"/>
            </a:pPr>
            <a:r>
              <a:rPr lang="en-GB">
                <a:solidFill>
                  <a:schemeClr val="tx1">
                    <a:lumMod val="50000"/>
                    <a:lumOff val="50000"/>
                  </a:schemeClr>
                </a:solidFill>
                <a:latin typeface="Poppins" panose="00000500000000000000" pitchFamily="2" charset="0"/>
                <a:cs typeface="Poppins" panose="00000500000000000000" pitchFamily="2" charset="0"/>
              </a:rPr>
              <a:t>Accessed via Microsoft Teams</a:t>
            </a:r>
          </a:p>
          <a:p>
            <a:pPr>
              <a:buFont typeface="Wingdings" panose="05000000000000000000" pitchFamily="2" charset="2"/>
              <a:buChar char="§"/>
            </a:pPr>
            <a:r>
              <a:rPr lang="en-GB">
                <a:solidFill>
                  <a:schemeClr val="tx1">
                    <a:lumMod val="50000"/>
                    <a:lumOff val="50000"/>
                  </a:schemeClr>
                </a:solidFill>
                <a:latin typeface="Poppins" panose="00000500000000000000" pitchFamily="2" charset="0"/>
                <a:cs typeface="Poppins" panose="00000500000000000000" pitchFamily="2" charset="0"/>
              </a:rPr>
              <a:t>Consolidates learning covered in class </a:t>
            </a:r>
          </a:p>
          <a:p>
            <a:pPr>
              <a:buFont typeface="Wingdings" panose="05000000000000000000" pitchFamily="2" charset="2"/>
              <a:buChar char="§"/>
            </a:pPr>
            <a:r>
              <a:rPr lang="en-GB">
                <a:solidFill>
                  <a:schemeClr val="tx1">
                    <a:lumMod val="50000"/>
                    <a:lumOff val="50000"/>
                  </a:schemeClr>
                </a:solidFill>
                <a:latin typeface="Poppins" panose="00000500000000000000" pitchFamily="2" charset="0"/>
                <a:cs typeface="Poppins" panose="00000500000000000000" pitchFamily="2" charset="0"/>
              </a:rPr>
              <a:t> Set on a Friday and due in by 7pm the following Wednesday</a:t>
            </a:r>
          </a:p>
          <a:p>
            <a:pPr>
              <a:buFont typeface="Wingdings" panose="05000000000000000000" pitchFamily="2" charset="2"/>
              <a:buChar char="§"/>
            </a:pPr>
            <a:endParaRPr lang="en-GB">
              <a:latin typeface="Poppins" panose="00000500000000000000" pitchFamily="2" charset="0"/>
              <a:cs typeface="Poppins" panose="00000500000000000000" pitchFamily="2" charset="0"/>
            </a:endParaRPr>
          </a:p>
          <a:p>
            <a:pPr>
              <a:buFont typeface="Wingdings" panose="05000000000000000000" pitchFamily="2" charset="2"/>
              <a:buChar char="§"/>
            </a:pPr>
            <a:endParaRPr lang="en-GB">
              <a:latin typeface="Poppins" panose="00000500000000000000" pitchFamily="2" charset="0"/>
              <a:cs typeface="Poppins" panose="00000500000000000000" pitchFamily="2" charset="0"/>
            </a:endParaRPr>
          </a:p>
          <a:p>
            <a:pPr>
              <a:buFont typeface="Wingdings" panose="05000000000000000000" pitchFamily="2" charset="2"/>
              <a:buChar char="§"/>
            </a:pPr>
            <a:endParaRPr lang="en-GB">
              <a:latin typeface="Poppins" panose="00000500000000000000" pitchFamily="2" charset="0"/>
              <a:cs typeface="Poppins" panose="00000500000000000000" pitchFamily="2" charset="0"/>
            </a:endParaRPr>
          </a:p>
        </p:txBody>
      </p:sp>
      <p:pic>
        <p:nvPicPr>
          <p:cNvPr id="4" name="Picture 3"/>
          <p:cNvPicPr>
            <a:picLocks noChangeAspect="1"/>
          </p:cNvPicPr>
          <p:nvPr/>
        </p:nvPicPr>
        <p:blipFill>
          <a:blip r:embed="rId2"/>
          <a:stretch>
            <a:fillRect/>
          </a:stretch>
        </p:blipFill>
        <p:spPr>
          <a:xfrm>
            <a:off x="7778656" y="0"/>
            <a:ext cx="1713560" cy="1713560"/>
          </a:xfrm>
          <a:prstGeom prst="rect">
            <a:avLst/>
          </a:prstGeom>
          <a:ln>
            <a:noFill/>
          </a:ln>
          <a:effectLst>
            <a:softEdge rad="112500"/>
          </a:effectLst>
        </p:spPr>
      </p:pic>
      <p:pic>
        <p:nvPicPr>
          <p:cNvPr id="6" name="Picture 5"/>
          <p:cNvPicPr>
            <a:picLocks noChangeAspect="1"/>
          </p:cNvPicPr>
          <p:nvPr/>
        </p:nvPicPr>
        <p:blipFill>
          <a:blip r:embed="rId3"/>
          <a:stretch>
            <a:fillRect/>
          </a:stretch>
        </p:blipFill>
        <p:spPr>
          <a:xfrm>
            <a:off x="10420858" y="4385951"/>
            <a:ext cx="1771142" cy="2021412"/>
          </a:xfrm>
          <a:prstGeom prst="rect">
            <a:avLst/>
          </a:prstGeom>
        </p:spPr>
      </p:pic>
    </p:spTree>
    <p:extLst>
      <p:ext uri="{BB962C8B-B14F-4D97-AF65-F5344CB8AC3E}">
        <p14:creationId xmlns:p14="http://schemas.microsoft.com/office/powerpoint/2010/main" val="39307256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idx="1"/>
          </p:nvPr>
        </p:nvSpPr>
        <p:spPr>
          <a:xfrm>
            <a:off x="2351584" y="2443904"/>
            <a:ext cx="5040560" cy="4706496"/>
          </a:xfrm>
        </p:spPr>
        <p:txBody>
          <a:bodyPr>
            <a:normAutofit/>
          </a:bodyPr>
          <a:lstStyle/>
          <a:p>
            <a:endParaRPr lang="en-GB" sz="1800"/>
          </a:p>
          <a:p>
            <a:pPr>
              <a:buNone/>
            </a:pPr>
            <a:endParaRPr lang="en-GB" sz="1800"/>
          </a:p>
          <a:p>
            <a:endParaRPr lang="en-GB" sz="180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0416" y="3888511"/>
            <a:ext cx="2110350" cy="2110350"/>
          </a:xfrm>
          <a:prstGeom prst="rect">
            <a:avLst/>
          </a:prstGeom>
        </p:spPr>
      </p:pic>
      <p:sp>
        <p:nvSpPr>
          <p:cNvPr id="4" name="TextBox 3">
            <a:extLst>
              <a:ext uri="{FF2B5EF4-FFF2-40B4-BE49-F238E27FC236}">
                <a16:creationId xmlns:a16="http://schemas.microsoft.com/office/drawing/2014/main" id="{E44331B1-2512-F73E-C9AF-67FE6B460E7E}"/>
              </a:ext>
            </a:extLst>
          </p:cNvPr>
          <p:cNvSpPr txBox="1"/>
          <p:nvPr/>
        </p:nvSpPr>
        <p:spPr>
          <a:xfrm>
            <a:off x="770021" y="737937"/>
            <a:ext cx="4233851" cy="646331"/>
          </a:xfrm>
          <a:prstGeom prst="rect">
            <a:avLst/>
          </a:prstGeom>
          <a:noFill/>
        </p:spPr>
        <p:txBody>
          <a:bodyPr wrap="none" rtlCol="0">
            <a:spAutoFit/>
          </a:bodyPr>
          <a:lstStyle/>
          <a:p>
            <a:r>
              <a:rPr lang="en-GB" sz="3600" b="1">
                <a:solidFill>
                  <a:schemeClr val="tx1">
                    <a:lumMod val="50000"/>
                    <a:lumOff val="50000"/>
                  </a:schemeClr>
                </a:solidFill>
                <a:latin typeface="Poppins" panose="00000500000000000000" pitchFamily="2" charset="0"/>
                <a:cs typeface="Poppins" panose="00000500000000000000" pitchFamily="2" charset="0"/>
              </a:rPr>
              <a:t>Reading at home</a:t>
            </a:r>
          </a:p>
        </p:txBody>
      </p:sp>
      <p:pic>
        <p:nvPicPr>
          <p:cNvPr id="7" name="Picture 6">
            <a:extLst>
              <a:ext uri="{FF2B5EF4-FFF2-40B4-BE49-F238E27FC236}">
                <a16:creationId xmlns:a16="http://schemas.microsoft.com/office/drawing/2014/main" id="{CDBB289D-CAC4-E109-4C27-BEFCFE491E13}"/>
              </a:ext>
            </a:extLst>
          </p:cNvPr>
          <p:cNvPicPr>
            <a:picLocks noChangeAspect="1"/>
          </p:cNvPicPr>
          <p:nvPr/>
        </p:nvPicPr>
        <p:blipFill>
          <a:blip r:embed="rId3"/>
          <a:stretch>
            <a:fillRect/>
          </a:stretch>
        </p:blipFill>
        <p:spPr>
          <a:xfrm>
            <a:off x="677242" y="1999372"/>
            <a:ext cx="3301340" cy="3888511"/>
          </a:xfrm>
          <a:prstGeom prst="rect">
            <a:avLst/>
          </a:prstGeom>
        </p:spPr>
      </p:pic>
      <p:pic>
        <p:nvPicPr>
          <p:cNvPr id="9" name="Picture 8">
            <a:extLst>
              <a:ext uri="{FF2B5EF4-FFF2-40B4-BE49-F238E27FC236}">
                <a16:creationId xmlns:a16="http://schemas.microsoft.com/office/drawing/2014/main" id="{DF1B68DF-C045-F72C-8631-5F8BA1E1257A}"/>
              </a:ext>
            </a:extLst>
          </p:cNvPr>
          <p:cNvPicPr>
            <a:picLocks noChangeAspect="1"/>
          </p:cNvPicPr>
          <p:nvPr/>
        </p:nvPicPr>
        <p:blipFill>
          <a:blip r:embed="rId4"/>
          <a:stretch>
            <a:fillRect/>
          </a:stretch>
        </p:blipFill>
        <p:spPr>
          <a:xfrm>
            <a:off x="4389219" y="1999372"/>
            <a:ext cx="3413562" cy="3118887"/>
          </a:xfrm>
          <a:prstGeom prst="rect">
            <a:avLst/>
          </a:prstGeom>
        </p:spPr>
      </p:pic>
    </p:spTree>
    <p:extLst>
      <p:ext uri="{BB962C8B-B14F-4D97-AF65-F5344CB8AC3E}">
        <p14:creationId xmlns:p14="http://schemas.microsoft.com/office/powerpoint/2010/main" val="28458454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928376-F046-6D56-0CC6-EAB194114370}"/>
            </a:ext>
          </a:extLst>
        </p:cNvPr>
        <p:cNvGrpSpPr/>
        <p:nvPr/>
      </p:nvGrpSpPr>
      <p:grpSpPr>
        <a:xfrm>
          <a:off x="0" y="0"/>
          <a:ext cx="0" cy="0"/>
          <a:chOff x="0" y="0"/>
          <a:chExt cx="0" cy="0"/>
        </a:xfrm>
      </p:grpSpPr>
      <p:sp>
        <p:nvSpPr>
          <p:cNvPr id="10243" name="Rectangle 3">
            <a:extLst>
              <a:ext uri="{FF2B5EF4-FFF2-40B4-BE49-F238E27FC236}">
                <a16:creationId xmlns:a16="http://schemas.microsoft.com/office/drawing/2014/main" id="{9605EB23-68FC-CBBC-F3D7-FE4D8F5FC0CA}"/>
              </a:ext>
            </a:extLst>
          </p:cNvPr>
          <p:cNvSpPr>
            <a:spLocks noGrp="1" noChangeArrowheads="1"/>
          </p:cNvSpPr>
          <p:nvPr>
            <p:ph idx="1"/>
          </p:nvPr>
        </p:nvSpPr>
        <p:spPr>
          <a:xfrm>
            <a:off x="2351584" y="2443904"/>
            <a:ext cx="5040560" cy="4706496"/>
          </a:xfrm>
        </p:spPr>
        <p:txBody>
          <a:bodyPr>
            <a:normAutofit/>
          </a:bodyPr>
          <a:lstStyle/>
          <a:p>
            <a:endParaRPr lang="en-GB" sz="1800"/>
          </a:p>
          <a:p>
            <a:pPr>
              <a:buNone/>
            </a:pPr>
            <a:endParaRPr lang="en-GB" sz="1800"/>
          </a:p>
          <a:p>
            <a:endParaRPr lang="en-GB" sz="1800"/>
          </a:p>
        </p:txBody>
      </p:sp>
      <p:pic>
        <p:nvPicPr>
          <p:cNvPr id="2" name="Picture 1">
            <a:extLst>
              <a:ext uri="{FF2B5EF4-FFF2-40B4-BE49-F238E27FC236}">
                <a16:creationId xmlns:a16="http://schemas.microsoft.com/office/drawing/2014/main" id="{1EBC5BC0-6545-41B6-DA0E-E2CBBF73F74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840416" y="3888511"/>
            <a:ext cx="2110350" cy="2110350"/>
          </a:xfrm>
          <a:prstGeom prst="rect">
            <a:avLst/>
          </a:prstGeom>
        </p:spPr>
      </p:pic>
      <p:sp>
        <p:nvSpPr>
          <p:cNvPr id="4" name="TextBox 3">
            <a:extLst>
              <a:ext uri="{FF2B5EF4-FFF2-40B4-BE49-F238E27FC236}">
                <a16:creationId xmlns:a16="http://schemas.microsoft.com/office/drawing/2014/main" id="{FD38A11D-638B-7D86-27D5-702F55BB7926}"/>
              </a:ext>
            </a:extLst>
          </p:cNvPr>
          <p:cNvSpPr txBox="1"/>
          <p:nvPr/>
        </p:nvSpPr>
        <p:spPr>
          <a:xfrm>
            <a:off x="770021" y="737937"/>
            <a:ext cx="4233851" cy="646331"/>
          </a:xfrm>
          <a:prstGeom prst="rect">
            <a:avLst/>
          </a:prstGeom>
          <a:noFill/>
        </p:spPr>
        <p:txBody>
          <a:bodyPr wrap="none" rtlCol="0">
            <a:spAutoFit/>
          </a:bodyPr>
          <a:lstStyle/>
          <a:p>
            <a:r>
              <a:rPr lang="en-GB" sz="3600" b="1">
                <a:solidFill>
                  <a:schemeClr val="tx1">
                    <a:lumMod val="50000"/>
                    <a:lumOff val="50000"/>
                  </a:schemeClr>
                </a:solidFill>
                <a:latin typeface="Poppins" panose="00000500000000000000" pitchFamily="2" charset="0"/>
                <a:cs typeface="Poppins" panose="00000500000000000000" pitchFamily="2" charset="0"/>
              </a:rPr>
              <a:t>Reading at home</a:t>
            </a:r>
          </a:p>
        </p:txBody>
      </p:sp>
      <p:pic>
        <p:nvPicPr>
          <p:cNvPr id="5" name="Picture 4">
            <a:extLst>
              <a:ext uri="{FF2B5EF4-FFF2-40B4-BE49-F238E27FC236}">
                <a16:creationId xmlns:a16="http://schemas.microsoft.com/office/drawing/2014/main" id="{4C728F57-D9CA-52EF-1C61-C47488A3469B}"/>
              </a:ext>
            </a:extLst>
          </p:cNvPr>
          <p:cNvPicPr>
            <a:picLocks noChangeAspect="1"/>
          </p:cNvPicPr>
          <p:nvPr/>
        </p:nvPicPr>
        <p:blipFill>
          <a:blip r:embed="rId8"/>
          <a:stretch>
            <a:fillRect/>
          </a:stretch>
        </p:blipFill>
        <p:spPr>
          <a:xfrm>
            <a:off x="966270" y="1936470"/>
            <a:ext cx="3557604" cy="4183593"/>
          </a:xfrm>
          <a:prstGeom prst="rect">
            <a:avLst/>
          </a:prstGeom>
        </p:spPr>
      </p:pic>
      <p:pic>
        <p:nvPicPr>
          <p:cNvPr id="8" name="Picture 7">
            <a:extLst>
              <a:ext uri="{FF2B5EF4-FFF2-40B4-BE49-F238E27FC236}">
                <a16:creationId xmlns:a16="http://schemas.microsoft.com/office/drawing/2014/main" id="{7D5D6596-E660-E147-4AB7-DE68B6F1B642}"/>
              </a:ext>
            </a:extLst>
          </p:cNvPr>
          <p:cNvPicPr>
            <a:picLocks noChangeAspect="1"/>
          </p:cNvPicPr>
          <p:nvPr/>
        </p:nvPicPr>
        <p:blipFill>
          <a:blip r:embed="rId9"/>
          <a:stretch>
            <a:fillRect/>
          </a:stretch>
        </p:blipFill>
        <p:spPr>
          <a:xfrm>
            <a:off x="5216118" y="1936470"/>
            <a:ext cx="3561340" cy="4183593"/>
          </a:xfrm>
          <a:prstGeom prst="rect">
            <a:avLst/>
          </a:prstGeom>
        </p:spPr>
      </p:pic>
      <p:grpSp>
        <p:nvGrpSpPr>
          <p:cNvPr id="12" name="SMARTInkShape-Group3">
            <a:extLst>
              <a:ext uri="{FF2B5EF4-FFF2-40B4-BE49-F238E27FC236}">
                <a16:creationId xmlns:a16="http://schemas.microsoft.com/office/drawing/2014/main" id="{118771FB-E066-6D3C-9ED0-9494E81D0F7C}"/>
              </a:ext>
            </a:extLst>
          </p:cNvPr>
          <p:cNvGrpSpPr/>
          <p:nvPr/>
        </p:nvGrpSpPr>
        <p:grpSpPr>
          <a:xfrm>
            <a:off x="2019300" y="5441950"/>
            <a:ext cx="139648" cy="82551"/>
            <a:chOff x="2019300" y="5441950"/>
            <a:chExt cx="139648" cy="82551"/>
          </a:xfrm>
        </p:grpSpPr>
        <p:sp>
          <p:nvSpPr>
            <p:cNvPr id="10" name="SMARTInkShape-3">
              <a:extLst>
                <a:ext uri="{FF2B5EF4-FFF2-40B4-BE49-F238E27FC236}">
                  <a16:creationId xmlns:a16="http://schemas.microsoft.com/office/drawing/2014/main" id="{E3C9A1C8-EFAE-6359-4685-4439EF89D67C}"/>
                </a:ext>
              </a:extLst>
            </p:cNvPr>
            <p:cNvSpPr/>
            <p:nvPr>
              <p:custDataLst>
                <p:tags r:id="rId4"/>
              </p:custDataLst>
            </p:nvPr>
          </p:nvSpPr>
          <p:spPr>
            <a:xfrm>
              <a:off x="2108200" y="5518150"/>
              <a:ext cx="25401" cy="6351"/>
            </a:xfrm>
            <a:custGeom>
              <a:avLst/>
              <a:gdLst/>
              <a:ahLst/>
              <a:cxnLst/>
              <a:rect l="0" t="0" r="0" b="0"/>
              <a:pathLst>
                <a:path w="25401" h="6351">
                  <a:moveTo>
                    <a:pt x="25400" y="6350"/>
                  </a:moveTo>
                  <a:lnTo>
                    <a:pt x="25400" y="6350"/>
                  </a:lnTo>
                  <a:lnTo>
                    <a:pt x="15261" y="1986"/>
                  </a:lnTo>
                  <a:lnTo>
                    <a:pt x="0"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1" name="SMARTInkShape-4">
              <a:extLst>
                <a:ext uri="{FF2B5EF4-FFF2-40B4-BE49-F238E27FC236}">
                  <a16:creationId xmlns:a16="http://schemas.microsoft.com/office/drawing/2014/main" id="{634D1084-202E-B1E8-9949-511D0C787293}"/>
                </a:ext>
              </a:extLst>
            </p:cNvPr>
            <p:cNvSpPr/>
            <p:nvPr>
              <p:custDataLst>
                <p:tags r:id="rId5"/>
              </p:custDataLst>
            </p:nvPr>
          </p:nvSpPr>
          <p:spPr>
            <a:xfrm>
              <a:off x="2019300" y="5441950"/>
              <a:ext cx="139648" cy="41693"/>
            </a:xfrm>
            <a:custGeom>
              <a:avLst/>
              <a:gdLst/>
              <a:ahLst/>
              <a:cxnLst/>
              <a:rect l="0" t="0" r="0" b="0"/>
              <a:pathLst>
                <a:path w="139648" h="41693">
                  <a:moveTo>
                    <a:pt x="120650" y="25400"/>
                  </a:moveTo>
                  <a:lnTo>
                    <a:pt x="120650" y="25400"/>
                  </a:lnTo>
                  <a:lnTo>
                    <a:pt x="120650" y="19933"/>
                  </a:lnTo>
                  <a:lnTo>
                    <a:pt x="126425" y="23588"/>
                  </a:lnTo>
                  <a:lnTo>
                    <a:pt x="137673" y="25162"/>
                  </a:lnTo>
                  <a:lnTo>
                    <a:pt x="138349" y="25947"/>
                  </a:lnTo>
                  <a:lnTo>
                    <a:pt x="139100" y="28700"/>
                  </a:lnTo>
                  <a:lnTo>
                    <a:pt x="139647" y="36950"/>
                  </a:lnTo>
                  <a:lnTo>
                    <a:pt x="127759" y="39830"/>
                  </a:lnTo>
                  <a:lnTo>
                    <a:pt x="125389" y="41370"/>
                  </a:lnTo>
                  <a:lnTo>
                    <a:pt x="122399" y="41692"/>
                  </a:lnTo>
                  <a:lnTo>
                    <a:pt x="105225" y="38282"/>
                  </a:lnTo>
                  <a:lnTo>
                    <a:pt x="101330" y="36300"/>
                  </a:lnTo>
                  <a:lnTo>
                    <a:pt x="95835" y="33066"/>
                  </a:lnTo>
                  <a:lnTo>
                    <a:pt x="65111" y="21802"/>
                  </a:lnTo>
                  <a:lnTo>
                    <a:pt x="44423" y="13360"/>
                  </a:lnTo>
                  <a:lnTo>
                    <a:pt x="25493" y="12700"/>
                  </a:lnTo>
                  <a:lnTo>
                    <a:pt x="22056" y="9330"/>
                  </a:lnTo>
                  <a:lnTo>
                    <a:pt x="20349" y="9042"/>
                  </a:lnTo>
                  <a:lnTo>
                    <a:pt x="18505" y="9556"/>
                  </a:lnTo>
                  <a:lnTo>
                    <a:pt x="16570" y="10604"/>
                  </a:lnTo>
                  <a:lnTo>
                    <a:pt x="14574" y="10597"/>
                  </a:lnTo>
                  <a:lnTo>
                    <a:pt x="10475" y="8708"/>
                  </a:lnTo>
                  <a:lnTo>
                    <a:pt x="9100" y="7215"/>
                  </a:lnTo>
                  <a:lnTo>
                    <a:pt x="6712" y="1089"/>
                  </a:lnTo>
                  <a:lnTo>
                    <a:pt x="4629" y="485"/>
                  </a:lnTo>
                  <a:lnTo>
                    <a:pt x="0"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16" name="SMARTInkShape-Group4">
            <a:extLst>
              <a:ext uri="{FF2B5EF4-FFF2-40B4-BE49-F238E27FC236}">
                <a16:creationId xmlns:a16="http://schemas.microsoft.com/office/drawing/2014/main" id="{694198D5-075B-4E56-79BB-6FB401BE0EF7}"/>
              </a:ext>
            </a:extLst>
          </p:cNvPr>
          <p:cNvGrpSpPr/>
          <p:nvPr/>
        </p:nvGrpSpPr>
        <p:grpSpPr>
          <a:xfrm>
            <a:off x="2235200" y="5499100"/>
            <a:ext cx="76201" cy="38101"/>
            <a:chOff x="2235200" y="5499100"/>
            <a:chExt cx="76201" cy="38101"/>
          </a:xfrm>
        </p:grpSpPr>
        <p:sp>
          <p:nvSpPr>
            <p:cNvPr id="13" name="SMARTInkShape-5">
              <a:extLst>
                <a:ext uri="{FF2B5EF4-FFF2-40B4-BE49-F238E27FC236}">
                  <a16:creationId xmlns:a16="http://schemas.microsoft.com/office/drawing/2014/main" id="{F6D6B711-AB84-EA01-6989-6E3E9C367002}"/>
                </a:ext>
              </a:extLst>
            </p:cNvPr>
            <p:cNvSpPr/>
            <p:nvPr>
              <p:custDataLst>
                <p:tags r:id="rId1"/>
              </p:custDataLst>
            </p:nvPr>
          </p:nvSpPr>
          <p:spPr>
            <a:xfrm>
              <a:off x="2235200" y="5511800"/>
              <a:ext cx="6351" cy="1"/>
            </a:xfrm>
            <a:custGeom>
              <a:avLst/>
              <a:gdLst/>
              <a:ahLst/>
              <a:cxnLst/>
              <a:rect l="0" t="0" r="0" b="0"/>
              <a:pathLst>
                <a:path w="6351" h="1">
                  <a:moveTo>
                    <a:pt x="0" y="0"/>
                  </a:moveTo>
                  <a:lnTo>
                    <a:pt x="0" y="0"/>
                  </a:lnTo>
                  <a:lnTo>
                    <a:pt x="6350"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4" name="SMARTInkShape-6">
              <a:extLst>
                <a:ext uri="{FF2B5EF4-FFF2-40B4-BE49-F238E27FC236}">
                  <a16:creationId xmlns:a16="http://schemas.microsoft.com/office/drawing/2014/main" id="{E7247B0C-3CBF-0782-7BF3-4DB3D5388E4D}"/>
                </a:ext>
              </a:extLst>
            </p:cNvPr>
            <p:cNvSpPr/>
            <p:nvPr>
              <p:custDataLst>
                <p:tags r:id="rId2"/>
              </p:custDataLst>
            </p:nvPr>
          </p:nvSpPr>
          <p:spPr>
            <a:xfrm>
              <a:off x="2241550" y="5499100"/>
              <a:ext cx="6351" cy="1"/>
            </a:xfrm>
            <a:custGeom>
              <a:avLst/>
              <a:gdLst/>
              <a:ahLst/>
              <a:cxnLst/>
              <a:rect l="0" t="0" r="0" b="0"/>
              <a:pathLst>
                <a:path w="6351" h="1">
                  <a:moveTo>
                    <a:pt x="0" y="0"/>
                  </a:moveTo>
                  <a:lnTo>
                    <a:pt x="0" y="0"/>
                  </a:lnTo>
                  <a:lnTo>
                    <a:pt x="6350"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5" name="SMARTInkShape-7">
              <a:extLst>
                <a:ext uri="{FF2B5EF4-FFF2-40B4-BE49-F238E27FC236}">
                  <a16:creationId xmlns:a16="http://schemas.microsoft.com/office/drawing/2014/main" id="{6AE24DD7-AA8D-90BE-7D53-D8DA6C7BEF72}"/>
                </a:ext>
              </a:extLst>
            </p:cNvPr>
            <p:cNvSpPr/>
            <p:nvPr>
              <p:custDataLst>
                <p:tags r:id="rId3"/>
              </p:custDataLst>
            </p:nvPr>
          </p:nvSpPr>
          <p:spPr>
            <a:xfrm>
              <a:off x="2298700" y="5524500"/>
              <a:ext cx="12701" cy="12701"/>
            </a:xfrm>
            <a:custGeom>
              <a:avLst/>
              <a:gdLst/>
              <a:ahLst/>
              <a:cxnLst/>
              <a:rect l="0" t="0" r="0" b="0"/>
              <a:pathLst>
                <a:path w="12701" h="12701">
                  <a:moveTo>
                    <a:pt x="0" y="0"/>
                  </a:moveTo>
                  <a:lnTo>
                    <a:pt x="0" y="0"/>
                  </a:lnTo>
                  <a:lnTo>
                    <a:pt x="6742" y="3371"/>
                  </a:lnTo>
                  <a:lnTo>
                    <a:pt x="8728" y="5069"/>
                  </a:lnTo>
                  <a:lnTo>
                    <a:pt x="12700" y="127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Tree>
    <p:extLst>
      <p:ext uri="{BB962C8B-B14F-4D97-AF65-F5344CB8AC3E}">
        <p14:creationId xmlns:p14="http://schemas.microsoft.com/office/powerpoint/2010/main" val="4962201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66773" y="2211791"/>
            <a:ext cx="4872918" cy="3539430"/>
          </a:xfrm>
          <a:prstGeom prst="rect">
            <a:avLst/>
          </a:prstGeom>
        </p:spPr>
        <p:txBody>
          <a:bodyPr wrap="square">
            <a:spAutoFit/>
          </a:bodyPr>
          <a:lstStyle/>
          <a:p>
            <a:r>
              <a:rPr lang="en-GB" sz="2800">
                <a:solidFill>
                  <a:schemeClr val="bg1">
                    <a:lumMod val="50000"/>
                  </a:schemeClr>
                </a:solidFill>
                <a:latin typeface="Poppins" panose="00000500000000000000" pitchFamily="2" charset="0"/>
                <a:cs typeface="Poppins" panose="00000500000000000000" pitchFamily="2" charset="0"/>
              </a:rPr>
              <a:t>We will post a weekly summary of your child’s learning on Microsoft TEAMS. We will also endeavour to inform you of what we will be covering during the following week.</a:t>
            </a:r>
            <a:endParaRPr lang="en-GB" sz="2800">
              <a:solidFill>
                <a:schemeClr val="bg1">
                  <a:lumMod val="50000"/>
                </a:schemeClr>
              </a:solidFill>
            </a:endParaRPr>
          </a:p>
        </p:txBody>
      </p:sp>
      <p:sp>
        <p:nvSpPr>
          <p:cNvPr id="5" name="Rectangle 4"/>
          <p:cNvSpPr/>
          <p:nvPr/>
        </p:nvSpPr>
        <p:spPr>
          <a:xfrm>
            <a:off x="414677" y="653885"/>
            <a:ext cx="10341555" cy="830997"/>
          </a:xfrm>
          <a:prstGeom prst="rect">
            <a:avLst/>
          </a:prstGeom>
        </p:spPr>
        <p:txBody>
          <a:bodyPr wrap="square">
            <a:spAutoFit/>
          </a:bodyPr>
          <a:lstStyle/>
          <a:p>
            <a:r>
              <a:rPr lang="en-GB" sz="4800" b="1">
                <a:solidFill>
                  <a:schemeClr val="bg1">
                    <a:lumMod val="50000"/>
                  </a:schemeClr>
                </a:solidFill>
                <a:latin typeface="Poppins" panose="00000500000000000000" pitchFamily="2" charset="0"/>
                <a:cs typeface="Poppins" panose="00000500000000000000" pitchFamily="2" charset="0"/>
              </a:rPr>
              <a:t>A week in a few words:</a:t>
            </a:r>
            <a:endParaRPr lang="en-GB" sz="4800" b="1">
              <a:solidFill>
                <a:schemeClr val="bg1">
                  <a:lumMod val="50000"/>
                </a:schemeClr>
              </a:solidFill>
            </a:endParaRPr>
          </a:p>
        </p:txBody>
      </p:sp>
      <p:pic>
        <p:nvPicPr>
          <p:cNvPr id="6" name="Picture 5"/>
          <p:cNvPicPr>
            <a:picLocks noChangeAspect="1"/>
          </p:cNvPicPr>
          <p:nvPr/>
        </p:nvPicPr>
        <p:blipFill>
          <a:blip r:embed="rId2"/>
          <a:stretch>
            <a:fillRect/>
          </a:stretch>
        </p:blipFill>
        <p:spPr>
          <a:xfrm>
            <a:off x="9858181" y="0"/>
            <a:ext cx="2373925" cy="2373925"/>
          </a:xfrm>
          <a:prstGeom prst="rect">
            <a:avLst/>
          </a:prstGeom>
          <a:ln>
            <a:noFill/>
          </a:ln>
          <a:effectLst>
            <a:softEdge rad="112500"/>
          </a:effectLst>
        </p:spPr>
      </p:pic>
      <p:pic>
        <p:nvPicPr>
          <p:cNvPr id="2" name="Picture 1"/>
          <p:cNvPicPr>
            <a:picLocks noChangeAspect="1"/>
          </p:cNvPicPr>
          <p:nvPr/>
        </p:nvPicPr>
        <p:blipFill>
          <a:blip r:embed="rId3"/>
          <a:stretch>
            <a:fillRect/>
          </a:stretch>
        </p:blipFill>
        <p:spPr>
          <a:xfrm>
            <a:off x="7275134" y="2373925"/>
            <a:ext cx="4328739" cy="252019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567249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8408" y="57639"/>
            <a:ext cx="10058400" cy="1450757"/>
          </a:xfrm>
        </p:spPr>
        <p:txBody>
          <a:bodyPr>
            <a:normAutofit/>
          </a:bodyPr>
          <a:lstStyle/>
          <a:p>
            <a:r>
              <a:rPr lang="en-GB" sz="2800" b="1">
                <a:solidFill>
                  <a:schemeClr val="bg1">
                    <a:lumMod val="50000"/>
                  </a:schemeClr>
                </a:solidFill>
                <a:latin typeface="Poppins" panose="00000500000000000000" pitchFamily="2" charset="0"/>
                <a:cs typeface="Poppins" panose="00000500000000000000" pitchFamily="2" charset="0"/>
              </a:rPr>
              <a:t>Mental health and well-being:</a:t>
            </a:r>
          </a:p>
        </p:txBody>
      </p:sp>
      <p:pic>
        <p:nvPicPr>
          <p:cNvPr id="4" name="Picture 3"/>
          <p:cNvPicPr>
            <a:picLocks noChangeAspect="1"/>
          </p:cNvPicPr>
          <p:nvPr/>
        </p:nvPicPr>
        <p:blipFill>
          <a:blip r:embed="rId2"/>
          <a:stretch>
            <a:fillRect/>
          </a:stretch>
        </p:blipFill>
        <p:spPr>
          <a:xfrm>
            <a:off x="6497417" y="187533"/>
            <a:ext cx="2498718" cy="1417058"/>
          </a:xfrm>
          <a:prstGeom prst="rect">
            <a:avLst/>
          </a:prstGeom>
        </p:spPr>
      </p:pic>
      <p:sp>
        <p:nvSpPr>
          <p:cNvPr id="5" name="Title 1"/>
          <p:cNvSpPr txBox="1">
            <a:spLocks/>
          </p:cNvSpPr>
          <p:nvPr/>
        </p:nvSpPr>
        <p:spPr>
          <a:xfrm>
            <a:off x="390703" y="62056"/>
            <a:ext cx="10058400" cy="1450757"/>
          </a:xfrm>
          <a:prstGeom prst="rect">
            <a:avLst/>
          </a:prstGeom>
        </p:spPr>
        <p:txBody>
          <a:bodyPr vert="horz" lIns="91440" tIns="45720" rIns="91440" bIns="45720" rtlCol="0" anchor="b">
            <a:normAutofit/>
          </a:bodyPr>
          <a:lstStyle>
            <a:lvl1pPr marL="0"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endParaRPr lang="en-GB" b="1">
              <a:solidFill>
                <a:schemeClr val="bg1">
                  <a:lumMod val="50000"/>
                </a:schemeClr>
              </a:solidFill>
              <a:latin typeface="Poppins" panose="00000500000000000000" pitchFamily="2" charset="0"/>
              <a:cs typeface="Poppins" panose="00000500000000000000" pitchFamily="2" charset="0"/>
            </a:endParaRPr>
          </a:p>
        </p:txBody>
      </p:sp>
      <p:sp>
        <p:nvSpPr>
          <p:cNvPr id="6" name="Content Placeholder 2"/>
          <p:cNvSpPr>
            <a:spLocks noGrp="1"/>
          </p:cNvSpPr>
          <p:nvPr>
            <p:ph idx="1"/>
          </p:nvPr>
        </p:nvSpPr>
        <p:spPr>
          <a:xfrm>
            <a:off x="5872876" y="2269272"/>
            <a:ext cx="5190416" cy="4074249"/>
          </a:xfrm>
        </p:spPr>
        <p:txBody>
          <a:bodyPr>
            <a:normAutofit/>
          </a:bodyPr>
          <a:lstStyle/>
          <a:p>
            <a:pPr marL="0" indent="0">
              <a:buNone/>
            </a:pPr>
            <a:endParaRPr lang="en-GB">
              <a:solidFill>
                <a:schemeClr val="bg1">
                  <a:lumMod val="50000"/>
                </a:schemeClr>
              </a:solidFill>
              <a:latin typeface="Poppins" panose="00000500000000000000" pitchFamily="2" charset="0"/>
              <a:cs typeface="Poppins" panose="00000500000000000000" pitchFamily="2" charset="0"/>
            </a:endParaRPr>
          </a:p>
          <a:p>
            <a:pPr>
              <a:buFont typeface="Wingdings" panose="05000000000000000000" pitchFamily="2" charset="2"/>
              <a:buChar char="§"/>
            </a:pPr>
            <a:r>
              <a:rPr lang="en-GB">
                <a:solidFill>
                  <a:schemeClr val="bg1">
                    <a:lumMod val="50000"/>
                  </a:schemeClr>
                </a:solidFill>
                <a:latin typeface="Poppins" panose="00000500000000000000" pitchFamily="2" charset="0"/>
                <a:cs typeface="Poppins" panose="00000500000000000000" pitchFamily="2" charset="0"/>
              </a:rPr>
              <a:t>Supports mental health and wellbeing</a:t>
            </a:r>
          </a:p>
          <a:p>
            <a:pPr>
              <a:buFont typeface="Wingdings" panose="05000000000000000000" pitchFamily="2" charset="2"/>
              <a:buChar char="§"/>
            </a:pPr>
            <a:r>
              <a:rPr lang="en-GB">
                <a:solidFill>
                  <a:schemeClr val="bg1">
                    <a:lumMod val="50000"/>
                  </a:schemeClr>
                </a:solidFill>
                <a:latin typeface="Poppins" panose="00000500000000000000" pitchFamily="2" charset="0"/>
                <a:cs typeface="Poppins" panose="00000500000000000000" pitchFamily="2" charset="0"/>
              </a:rPr>
              <a:t>Taught a series of tricks to help deal with everyday situations</a:t>
            </a:r>
          </a:p>
          <a:p>
            <a:pPr>
              <a:buFont typeface="Wingdings" panose="05000000000000000000" pitchFamily="2" charset="2"/>
              <a:buChar char="§"/>
            </a:pPr>
            <a:r>
              <a:rPr lang="en-GB">
                <a:solidFill>
                  <a:schemeClr val="bg1">
                    <a:lumMod val="50000"/>
                  </a:schemeClr>
                </a:solidFill>
                <a:latin typeface="Poppins" panose="00000500000000000000" pitchFamily="2" charset="0"/>
                <a:cs typeface="Poppins" panose="00000500000000000000" pitchFamily="2" charset="0"/>
              </a:rPr>
              <a:t>Promotes important skills: resilience, independence, etc.  </a:t>
            </a:r>
          </a:p>
          <a:p>
            <a:endParaRPr lang="en-GB"/>
          </a:p>
        </p:txBody>
      </p:sp>
      <p:pic>
        <p:nvPicPr>
          <p:cNvPr id="8" name="Picture 7"/>
          <p:cNvPicPr>
            <a:picLocks noChangeAspect="1"/>
          </p:cNvPicPr>
          <p:nvPr/>
        </p:nvPicPr>
        <p:blipFill>
          <a:blip r:embed="rId3"/>
          <a:stretch>
            <a:fillRect/>
          </a:stretch>
        </p:blipFill>
        <p:spPr>
          <a:xfrm>
            <a:off x="10691424" y="4392892"/>
            <a:ext cx="1109682" cy="1694172"/>
          </a:xfrm>
          <a:prstGeom prst="rect">
            <a:avLst/>
          </a:prstGeom>
        </p:spPr>
      </p:pic>
      <p:pic>
        <p:nvPicPr>
          <p:cNvPr id="9" name="Picture 8"/>
          <p:cNvPicPr>
            <a:picLocks noChangeAspect="1"/>
          </p:cNvPicPr>
          <p:nvPr/>
        </p:nvPicPr>
        <p:blipFill>
          <a:blip r:embed="rId4"/>
          <a:stretch>
            <a:fillRect/>
          </a:stretch>
        </p:blipFill>
        <p:spPr>
          <a:xfrm>
            <a:off x="278408" y="2875175"/>
            <a:ext cx="4898448" cy="3281960"/>
          </a:xfrm>
          <a:prstGeom prst="rect">
            <a:avLst/>
          </a:prstGeom>
        </p:spPr>
      </p:pic>
      <p:sp>
        <p:nvSpPr>
          <p:cNvPr id="3" name="Rectangle 2"/>
          <p:cNvSpPr/>
          <p:nvPr/>
        </p:nvSpPr>
        <p:spPr>
          <a:xfrm>
            <a:off x="1932267" y="2039453"/>
            <a:ext cx="2204450" cy="584775"/>
          </a:xfrm>
          <a:prstGeom prst="rect">
            <a:avLst/>
          </a:prstGeom>
        </p:spPr>
        <p:txBody>
          <a:bodyPr wrap="none">
            <a:spAutoFit/>
          </a:bodyPr>
          <a:lstStyle/>
          <a:p>
            <a:r>
              <a:rPr lang="en-GB" sz="3200" b="1">
                <a:solidFill>
                  <a:schemeClr val="bg1">
                    <a:lumMod val="50000"/>
                  </a:schemeClr>
                </a:solidFill>
                <a:latin typeface="Poppins" panose="00000500000000000000" pitchFamily="2" charset="0"/>
                <a:cs typeface="Poppins" panose="00000500000000000000" pitchFamily="2" charset="0"/>
              </a:rPr>
              <a:t>Trick Box:</a:t>
            </a:r>
          </a:p>
        </p:txBody>
      </p:sp>
    </p:spTree>
    <p:extLst>
      <p:ext uri="{BB962C8B-B14F-4D97-AF65-F5344CB8AC3E}">
        <p14:creationId xmlns:p14="http://schemas.microsoft.com/office/powerpoint/2010/main" val="27989649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236A07-2A1E-DD67-2F75-8AD7A5902F97}"/>
            </a:ext>
          </a:extLst>
        </p:cNvPr>
        <p:cNvGrpSpPr/>
        <p:nvPr/>
      </p:nvGrpSpPr>
      <p:grpSpPr>
        <a:xfrm>
          <a:off x="0" y="0"/>
          <a:ext cx="0" cy="0"/>
          <a:chOff x="0" y="0"/>
          <a:chExt cx="0" cy="0"/>
        </a:xfrm>
      </p:grpSpPr>
      <p:sp>
        <p:nvSpPr>
          <p:cNvPr id="10243" name="Rectangle 3">
            <a:extLst>
              <a:ext uri="{FF2B5EF4-FFF2-40B4-BE49-F238E27FC236}">
                <a16:creationId xmlns:a16="http://schemas.microsoft.com/office/drawing/2014/main" id="{D7D44B18-81D4-2BEA-4AAD-ABD4A413CAA9}"/>
              </a:ext>
            </a:extLst>
          </p:cNvPr>
          <p:cNvSpPr>
            <a:spLocks noGrp="1" noChangeArrowheads="1"/>
          </p:cNvSpPr>
          <p:nvPr>
            <p:ph idx="1"/>
          </p:nvPr>
        </p:nvSpPr>
        <p:spPr>
          <a:xfrm>
            <a:off x="2351584" y="2443904"/>
            <a:ext cx="5040560" cy="4706496"/>
          </a:xfrm>
        </p:spPr>
        <p:txBody>
          <a:bodyPr>
            <a:normAutofit/>
          </a:bodyPr>
          <a:lstStyle/>
          <a:p>
            <a:endParaRPr lang="en-GB" sz="1800"/>
          </a:p>
          <a:p>
            <a:pPr>
              <a:buNone/>
            </a:pPr>
            <a:endParaRPr lang="en-GB" sz="1800"/>
          </a:p>
          <a:p>
            <a:endParaRPr lang="en-GB" sz="1800"/>
          </a:p>
        </p:txBody>
      </p:sp>
      <p:sp>
        <p:nvSpPr>
          <p:cNvPr id="3" name="Rectangle 2">
            <a:extLst>
              <a:ext uri="{FF2B5EF4-FFF2-40B4-BE49-F238E27FC236}">
                <a16:creationId xmlns:a16="http://schemas.microsoft.com/office/drawing/2014/main" id="{68A95574-EA12-10FB-F82C-00645AB07D90}"/>
              </a:ext>
            </a:extLst>
          </p:cNvPr>
          <p:cNvSpPr/>
          <p:nvPr/>
        </p:nvSpPr>
        <p:spPr>
          <a:xfrm>
            <a:off x="590550" y="788938"/>
            <a:ext cx="11601450" cy="769441"/>
          </a:xfrm>
          <a:prstGeom prst="rect">
            <a:avLst/>
          </a:prstGeom>
          <a:solidFill>
            <a:schemeClr val="bg1"/>
          </a:solidFill>
        </p:spPr>
        <p:txBody>
          <a:bodyPr wrap="square">
            <a:spAutoFit/>
          </a:bodyPr>
          <a:lstStyle/>
          <a:p>
            <a:r>
              <a:rPr lang="en-GB" sz="4400" b="1">
                <a:solidFill>
                  <a:schemeClr val="tx1">
                    <a:lumMod val="50000"/>
                    <a:lumOff val="50000"/>
                  </a:schemeClr>
                </a:solidFill>
                <a:latin typeface="Poppins" panose="00000500000000000000" pitchFamily="2" charset="0"/>
                <a:cs typeface="Poppins" panose="00000500000000000000" pitchFamily="2" charset="0"/>
              </a:rPr>
              <a:t>Reward Systems</a:t>
            </a:r>
            <a:endParaRPr lang="en-GB" sz="4400">
              <a:solidFill>
                <a:schemeClr val="tx1">
                  <a:lumMod val="50000"/>
                  <a:lumOff val="50000"/>
                </a:schemeClr>
              </a:solidFill>
              <a:latin typeface="Poppins" panose="00000500000000000000" pitchFamily="2" charset="0"/>
              <a:cs typeface="Poppins" panose="00000500000000000000" pitchFamily="2" charset="0"/>
            </a:endParaRPr>
          </a:p>
        </p:txBody>
      </p:sp>
      <p:pic>
        <p:nvPicPr>
          <p:cNvPr id="4" name="Picture 3" descr="Free Vectors | Rainbow shooting star 2">
            <a:extLst>
              <a:ext uri="{FF2B5EF4-FFF2-40B4-BE49-F238E27FC236}">
                <a16:creationId xmlns:a16="http://schemas.microsoft.com/office/drawing/2014/main" id="{ADA6E9DD-BA0F-9477-426C-1F42DDBAE8C8}"/>
              </a:ext>
            </a:extLst>
          </p:cNvPr>
          <p:cNvPicPr>
            <a:picLocks noChangeAspect="1"/>
          </p:cNvPicPr>
          <p:nvPr/>
        </p:nvPicPr>
        <p:blipFill>
          <a:blip r:embed="rId2"/>
          <a:stretch>
            <a:fillRect/>
          </a:stretch>
        </p:blipFill>
        <p:spPr>
          <a:xfrm rot="3690325">
            <a:off x="4609738" y="1312305"/>
            <a:ext cx="2081685" cy="2081685"/>
          </a:xfrm>
          <a:prstGeom prst="rect">
            <a:avLst/>
          </a:prstGeom>
        </p:spPr>
      </p:pic>
      <p:pic>
        <p:nvPicPr>
          <p:cNvPr id="6" name="Picture 5" descr="Sun PNG Transparent Clip Art Image​ | Gallery Yopriceville - High-Quality Free Images and Transparent PNG Clipart">
            <a:extLst>
              <a:ext uri="{FF2B5EF4-FFF2-40B4-BE49-F238E27FC236}">
                <a16:creationId xmlns:a16="http://schemas.microsoft.com/office/drawing/2014/main" id="{DCCCFD4A-4F19-A868-9376-BB6BCBD67735}"/>
              </a:ext>
            </a:extLst>
          </p:cNvPr>
          <p:cNvPicPr>
            <a:picLocks noChangeAspect="1"/>
          </p:cNvPicPr>
          <p:nvPr/>
        </p:nvPicPr>
        <p:blipFill>
          <a:blip r:embed="rId3"/>
          <a:stretch>
            <a:fillRect/>
          </a:stretch>
        </p:blipFill>
        <p:spPr>
          <a:xfrm>
            <a:off x="4956958" y="4618709"/>
            <a:ext cx="1729467" cy="1721746"/>
          </a:xfrm>
          <a:prstGeom prst="rect">
            <a:avLst/>
          </a:prstGeom>
        </p:spPr>
      </p:pic>
      <p:pic>
        <p:nvPicPr>
          <p:cNvPr id="7" name="Picture 6" descr="2x Colorful Rainbow Stickers, Car Stickers &amp; Wall Decals, Weatherproof, UV-Resistant, Cheerful Decoration, Gift Idea">
            <a:extLst>
              <a:ext uri="{FF2B5EF4-FFF2-40B4-BE49-F238E27FC236}">
                <a16:creationId xmlns:a16="http://schemas.microsoft.com/office/drawing/2014/main" id="{1FB89B10-10B9-1E8A-D822-EB91E76CAA00}"/>
              </a:ext>
            </a:extLst>
          </p:cNvPr>
          <p:cNvPicPr>
            <a:picLocks noChangeAspect="1"/>
          </p:cNvPicPr>
          <p:nvPr/>
        </p:nvPicPr>
        <p:blipFill>
          <a:blip r:embed="rId4"/>
          <a:srcRect t="23643" b="24312"/>
          <a:stretch>
            <a:fillRect/>
          </a:stretch>
        </p:blipFill>
        <p:spPr>
          <a:xfrm>
            <a:off x="4753130" y="3287082"/>
            <a:ext cx="2308768" cy="1331626"/>
          </a:xfrm>
          <a:prstGeom prst="rect">
            <a:avLst/>
          </a:prstGeom>
        </p:spPr>
      </p:pic>
      <p:sp>
        <p:nvSpPr>
          <p:cNvPr id="8" name="TextBox 7">
            <a:extLst>
              <a:ext uri="{FF2B5EF4-FFF2-40B4-BE49-F238E27FC236}">
                <a16:creationId xmlns:a16="http://schemas.microsoft.com/office/drawing/2014/main" id="{A9C073F8-C889-2019-4BFE-7BC0F78D06A6}"/>
              </a:ext>
            </a:extLst>
          </p:cNvPr>
          <p:cNvSpPr txBox="1"/>
          <p:nvPr/>
        </p:nvSpPr>
        <p:spPr>
          <a:xfrm>
            <a:off x="200193" y="5085027"/>
            <a:ext cx="4334841" cy="369332"/>
          </a:xfrm>
          <a:prstGeom prst="rect">
            <a:avLst/>
          </a:prstGeom>
          <a:noFill/>
        </p:spPr>
        <p:txBody>
          <a:bodyPr wrap="none" rtlCol="0">
            <a:spAutoFit/>
          </a:bodyPr>
          <a:lstStyle/>
          <a:p>
            <a:r>
              <a:rPr lang="en-GB" b="1">
                <a:solidFill>
                  <a:schemeClr val="tx1">
                    <a:lumMod val="50000"/>
                    <a:lumOff val="50000"/>
                  </a:schemeClr>
                </a:solidFill>
                <a:latin typeface="Poppins" panose="00000500000000000000" pitchFamily="2" charset="0"/>
                <a:cs typeface="Poppins" panose="00000500000000000000" pitchFamily="2" charset="0"/>
              </a:rPr>
              <a:t>Everyone starts the day on the sun.</a:t>
            </a:r>
          </a:p>
        </p:txBody>
      </p:sp>
      <p:sp>
        <p:nvSpPr>
          <p:cNvPr id="10" name="TextBox 9">
            <a:extLst>
              <a:ext uri="{FF2B5EF4-FFF2-40B4-BE49-F238E27FC236}">
                <a16:creationId xmlns:a16="http://schemas.microsoft.com/office/drawing/2014/main" id="{391E2B31-36FD-822E-1354-EF39E054DD02}"/>
              </a:ext>
            </a:extLst>
          </p:cNvPr>
          <p:cNvSpPr txBox="1"/>
          <p:nvPr/>
        </p:nvSpPr>
        <p:spPr>
          <a:xfrm>
            <a:off x="200193" y="3070958"/>
            <a:ext cx="4269117" cy="1477328"/>
          </a:xfrm>
          <a:prstGeom prst="rect">
            <a:avLst/>
          </a:prstGeom>
          <a:noFill/>
        </p:spPr>
        <p:txBody>
          <a:bodyPr wrap="none" rtlCol="0">
            <a:spAutoFit/>
          </a:bodyPr>
          <a:lstStyle/>
          <a:p>
            <a:r>
              <a:rPr lang="en-GB" b="1">
                <a:solidFill>
                  <a:schemeClr val="tx1">
                    <a:lumMod val="50000"/>
                    <a:lumOff val="50000"/>
                  </a:schemeClr>
                </a:solidFill>
                <a:latin typeface="Poppins" panose="00000500000000000000" pitchFamily="2" charset="0"/>
                <a:cs typeface="Poppins" panose="00000500000000000000" pitchFamily="2" charset="0"/>
              </a:rPr>
              <a:t>Good choices, hard working, kind</a:t>
            </a:r>
          </a:p>
          <a:p>
            <a:r>
              <a:rPr lang="en-GB" b="1">
                <a:solidFill>
                  <a:schemeClr val="tx1">
                    <a:lumMod val="50000"/>
                    <a:lumOff val="50000"/>
                  </a:schemeClr>
                </a:solidFill>
                <a:latin typeface="Poppins" panose="00000500000000000000" pitchFamily="2" charset="0"/>
                <a:cs typeface="Poppins" panose="00000500000000000000" pitchFamily="2" charset="0"/>
              </a:rPr>
              <a:t>words and actions and lots of</a:t>
            </a:r>
          </a:p>
          <a:p>
            <a:r>
              <a:rPr lang="en-GB" b="1">
                <a:solidFill>
                  <a:schemeClr val="tx1">
                    <a:lumMod val="50000"/>
                    <a:lumOff val="50000"/>
                  </a:schemeClr>
                </a:solidFill>
                <a:latin typeface="Poppins" panose="00000500000000000000" pitchFamily="2" charset="0"/>
                <a:cs typeface="Poppins" panose="00000500000000000000" pitchFamily="2" charset="0"/>
              </a:rPr>
              <a:t>other amazing behaviour gets you</a:t>
            </a:r>
          </a:p>
          <a:p>
            <a:r>
              <a:rPr lang="en-GB" b="1">
                <a:solidFill>
                  <a:schemeClr val="tx1">
                    <a:lumMod val="50000"/>
                    <a:lumOff val="50000"/>
                  </a:schemeClr>
                </a:solidFill>
                <a:latin typeface="Poppins" panose="00000500000000000000" pitchFamily="2" charset="0"/>
                <a:cs typeface="Poppins" panose="00000500000000000000" pitchFamily="2" charset="0"/>
              </a:rPr>
              <a:t>onto the rainbow.</a:t>
            </a:r>
          </a:p>
          <a:p>
            <a:r>
              <a:rPr lang="en-GB" b="1">
                <a:solidFill>
                  <a:schemeClr val="tx1">
                    <a:lumMod val="50000"/>
                    <a:lumOff val="50000"/>
                  </a:schemeClr>
                </a:solidFill>
                <a:highlight>
                  <a:srgbClr val="FFFF00"/>
                </a:highlight>
                <a:latin typeface="Poppins" panose="00000500000000000000" pitchFamily="2" charset="0"/>
                <a:cs typeface="Poppins" panose="00000500000000000000" pitchFamily="2" charset="0"/>
              </a:rPr>
              <a:t>1 merit</a:t>
            </a:r>
          </a:p>
        </p:txBody>
      </p:sp>
      <p:sp>
        <p:nvSpPr>
          <p:cNvPr id="12" name="TextBox 11">
            <a:extLst>
              <a:ext uri="{FF2B5EF4-FFF2-40B4-BE49-F238E27FC236}">
                <a16:creationId xmlns:a16="http://schemas.microsoft.com/office/drawing/2014/main" id="{5ACEC2DC-EE02-477A-9B49-615F3C37EF41}"/>
              </a:ext>
            </a:extLst>
          </p:cNvPr>
          <p:cNvSpPr txBox="1"/>
          <p:nvPr/>
        </p:nvSpPr>
        <p:spPr>
          <a:xfrm>
            <a:off x="7595972" y="2033385"/>
            <a:ext cx="4544834" cy="3139321"/>
          </a:xfrm>
          <a:prstGeom prst="rect">
            <a:avLst/>
          </a:prstGeom>
          <a:noFill/>
        </p:spPr>
        <p:txBody>
          <a:bodyPr wrap="none" rtlCol="0">
            <a:spAutoFit/>
          </a:bodyPr>
          <a:lstStyle/>
          <a:p>
            <a:r>
              <a:rPr lang="en-GB" b="1">
                <a:solidFill>
                  <a:schemeClr val="tx1">
                    <a:lumMod val="50000"/>
                    <a:lumOff val="50000"/>
                  </a:schemeClr>
                </a:solidFill>
                <a:latin typeface="Poppins" panose="00000500000000000000" pitchFamily="2" charset="0"/>
                <a:cs typeface="Poppins" panose="00000500000000000000" pitchFamily="2" charset="0"/>
              </a:rPr>
              <a:t>Merits add up to earn certificates!</a:t>
            </a:r>
          </a:p>
          <a:p>
            <a:r>
              <a:rPr lang="en-GB" b="1">
                <a:solidFill>
                  <a:schemeClr val="tx1">
                    <a:lumMod val="50000"/>
                    <a:lumOff val="50000"/>
                  </a:schemeClr>
                </a:solidFill>
                <a:latin typeface="Poppins" panose="00000500000000000000" pitchFamily="2" charset="0"/>
                <a:cs typeface="Poppins" panose="00000500000000000000" pitchFamily="2" charset="0"/>
              </a:rPr>
              <a:t>-Bronze</a:t>
            </a:r>
          </a:p>
          <a:p>
            <a:r>
              <a:rPr lang="en-GB" b="1">
                <a:solidFill>
                  <a:schemeClr val="tx1">
                    <a:lumMod val="50000"/>
                    <a:lumOff val="50000"/>
                  </a:schemeClr>
                </a:solidFill>
                <a:latin typeface="Poppins" panose="00000500000000000000" pitchFamily="2" charset="0"/>
                <a:cs typeface="Poppins" panose="00000500000000000000" pitchFamily="2" charset="0"/>
              </a:rPr>
              <a:t>-Silver</a:t>
            </a:r>
          </a:p>
          <a:p>
            <a:r>
              <a:rPr lang="en-GB" b="1">
                <a:solidFill>
                  <a:schemeClr val="tx1">
                    <a:lumMod val="50000"/>
                    <a:lumOff val="50000"/>
                  </a:schemeClr>
                </a:solidFill>
                <a:latin typeface="Poppins" panose="00000500000000000000" pitchFamily="2" charset="0"/>
                <a:cs typeface="Poppins" panose="00000500000000000000" pitchFamily="2" charset="0"/>
              </a:rPr>
              <a:t>-Gold</a:t>
            </a:r>
          </a:p>
          <a:p>
            <a:r>
              <a:rPr lang="en-GB" b="1">
                <a:solidFill>
                  <a:schemeClr val="tx1">
                    <a:lumMod val="50000"/>
                    <a:lumOff val="50000"/>
                  </a:schemeClr>
                </a:solidFill>
                <a:latin typeface="Poppins" panose="00000500000000000000" pitchFamily="2" charset="0"/>
                <a:cs typeface="Poppins" panose="00000500000000000000" pitchFamily="2" charset="0"/>
              </a:rPr>
              <a:t>-Headteacher’s Award</a:t>
            </a:r>
          </a:p>
          <a:p>
            <a:endParaRPr lang="en-GB" b="1">
              <a:solidFill>
                <a:schemeClr val="tx1">
                  <a:lumMod val="50000"/>
                  <a:lumOff val="50000"/>
                </a:schemeClr>
              </a:solidFill>
              <a:latin typeface="Poppins" panose="00000500000000000000" pitchFamily="2" charset="0"/>
              <a:cs typeface="Poppins" panose="00000500000000000000" pitchFamily="2" charset="0"/>
            </a:endParaRPr>
          </a:p>
          <a:p>
            <a:endParaRPr lang="en-GB" b="1">
              <a:solidFill>
                <a:schemeClr val="tx1">
                  <a:lumMod val="50000"/>
                  <a:lumOff val="50000"/>
                </a:schemeClr>
              </a:solidFill>
              <a:latin typeface="Poppins" panose="00000500000000000000" pitchFamily="2" charset="0"/>
              <a:cs typeface="Poppins" panose="00000500000000000000" pitchFamily="2" charset="0"/>
            </a:endParaRPr>
          </a:p>
          <a:p>
            <a:endParaRPr lang="en-GB" b="1">
              <a:solidFill>
                <a:schemeClr val="tx1">
                  <a:lumMod val="50000"/>
                  <a:lumOff val="50000"/>
                </a:schemeClr>
              </a:solidFill>
              <a:latin typeface="Poppins" panose="00000500000000000000" pitchFamily="2" charset="0"/>
              <a:cs typeface="Poppins" panose="00000500000000000000" pitchFamily="2" charset="0"/>
            </a:endParaRPr>
          </a:p>
          <a:p>
            <a:r>
              <a:rPr lang="en-GB" b="1">
                <a:solidFill>
                  <a:schemeClr val="tx1">
                    <a:lumMod val="50000"/>
                    <a:lumOff val="50000"/>
                  </a:schemeClr>
                </a:solidFill>
                <a:latin typeface="Poppins" panose="00000500000000000000" pitchFamily="2" charset="0"/>
                <a:cs typeface="Poppins" panose="00000500000000000000" pitchFamily="2" charset="0"/>
              </a:rPr>
              <a:t>Planners are checked on a Friday for </a:t>
            </a:r>
          </a:p>
          <a:p>
            <a:r>
              <a:rPr lang="en-GB" b="1">
                <a:solidFill>
                  <a:schemeClr val="tx1">
                    <a:lumMod val="50000"/>
                    <a:lumOff val="50000"/>
                  </a:schemeClr>
                </a:solidFill>
                <a:latin typeface="Poppins" panose="00000500000000000000" pitchFamily="2" charset="0"/>
                <a:cs typeface="Poppins" panose="00000500000000000000" pitchFamily="2" charset="0"/>
              </a:rPr>
              <a:t>certificates- but please make sure t</a:t>
            </a:r>
          </a:p>
          <a:p>
            <a:r>
              <a:rPr lang="en-GB" b="1">
                <a:solidFill>
                  <a:schemeClr val="tx1">
                    <a:lumMod val="50000"/>
                    <a:lumOff val="50000"/>
                  </a:schemeClr>
                </a:solidFill>
                <a:latin typeface="Poppins" panose="00000500000000000000" pitchFamily="2" charset="0"/>
                <a:cs typeface="Poppins" panose="00000500000000000000" pitchFamily="2" charset="0"/>
              </a:rPr>
              <a:t>they are in your bag every day.</a:t>
            </a:r>
          </a:p>
        </p:txBody>
      </p:sp>
      <p:sp>
        <p:nvSpPr>
          <p:cNvPr id="14" name="TextBox 13">
            <a:extLst>
              <a:ext uri="{FF2B5EF4-FFF2-40B4-BE49-F238E27FC236}">
                <a16:creationId xmlns:a16="http://schemas.microsoft.com/office/drawing/2014/main" id="{8B87B629-6F12-DAA2-FA8E-77C6832B8D5D}"/>
              </a:ext>
            </a:extLst>
          </p:cNvPr>
          <p:cNvSpPr txBox="1"/>
          <p:nvPr/>
        </p:nvSpPr>
        <p:spPr>
          <a:xfrm>
            <a:off x="200193" y="1943744"/>
            <a:ext cx="4552849" cy="923330"/>
          </a:xfrm>
          <a:prstGeom prst="rect">
            <a:avLst/>
          </a:prstGeom>
          <a:noFill/>
        </p:spPr>
        <p:txBody>
          <a:bodyPr wrap="none" rtlCol="0">
            <a:spAutoFit/>
          </a:bodyPr>
          <a:lstStyle/>
          <a:p>
            <a:r>
              <a:rPr lang="en-GB" b="1">
                <a:solidFill>
                  <a:schemeClr val="tx1">
                    <a:lumMod val="50000"/>
                    <a:lumOff val="50000"/>
                  </a:schemeClr>
                </a:solidFill>
                <a:latin typeface="Poppins" panose="00000500000000000000" pitchFamily="2" charset="0"/>
                <a:cs typeface="Poppins" panose="00000500000000000000" pitchFamily="2" charset="0"/>
              </a:rPr>
              <a:t>Continued brilliant choices means </a:t>
            </a:r>
          </a:p>
          <a:p>
            <a:r>
              <a:rPr lang="en-GB" b="1">
                <a:solidFill>
                  <a:schemeClr val="tx1">
                    <a:lumMod val="50000"/>
                    <a:lumOff val="50000"/>
                  </a:schemeClr>
                </a:solidFill>
                <a:latin typeface="Poppins" panose="00000500000000000000" pitchFamily="2" charset="0"/>
                <a:cs typeface="Poppins" panose="00000500000000000000" pitchFamily="2" charset="0"/>
              </a:rPr>
              <a:t>you get to move to the shooting star!</a:t>
            </a:r>
          </a:p>
          <a:p>
            <a:r>
              <a:rPr lang="en-GB" b="1">
                <a:solidFill>
                  <a:schemeClr val="tx1">
                    <a:lumMod val="50000"/>
                    <a:lumOff val="50000"/>
                  </a:schemeClr>
                </a:solidFill>
                <a:highlight>
                  <a:srgbClr val="FFFF00"/>
                </a:highlight>
                <a:latin typeface="Poppins" panose="00000500000000000000" pitchFamily="2" charset="0"/>
                <a:cs typeface="Poppins" panose="00000500000000000000" pitchFamily="2" charset="0"/>
              </a:rPr>
              <a:t>Message sent home</a:t>
            </a:r>
          </a:p>
        </p:txBody>
      </p:sp>
    </p:spTree>
    <p:extLst>
      <p:ext uri="{BB962C8B-B14F-4D97-AF65-F5344CB8AC3E}">
        <p14:creationId xmlns:p14="http://schemas.microsoft.com/office/powerpoint/2010/main" val="32415529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4C123B-9395-A3D2-7156-6C8289CE2BB4}"/>
              </a:ext>
            </a:extLst>
          </p:cNvPr>
          <p:cNvSpPr>
            <a:spLocks noGrp="1"/>
          </p:cNvSpPr>
          <p:nvPr>
            <p:ph type="title"/>
          </p:nvPr>
        </p:nvSpPr>
        <p:spPr>
          <a:xfrm>
            <a:off x="1097280" y="286603"/>
            <a:ext cx="9075420" cy="1573370"/>
          </a:xfrm>
        </p:spPr>
        <p:txBody>
          <a:bodyPr/>
          <a:lstStyle/>
          <a:p>
            <a:r>
              <a:rPr lang="en-GB" b="1">
                <a:solidFill>
                  <a:schemeClr val="tx1">
                    <a:lumMod val="50000"/>
                    <a:lumOff val="50000"/>
                  </a:schemeClr>
                </a:solidFill>
                <a:latin typeface="Poppins" panose="00000500000000000000" pitchFamily="2" charset="0"/>
                <a:cs typeface="Poppins" panose="00000500000000000000" pitchFamily="2" charset="0"/>
              </a:rPr>
              <a:t>How can you help the school?</a:t>
            </a:r>
          </a:p>
        </p:txBody>
      </p:sp>
      <p:pic>
        <p:nvPicPr>
          <p:cNvPr id="4" name="Picture 3">
            <a:extLst>
              <a:ext uri="{FF2B5EF4-FFF2-40B4-BE49-F238E27FC236}">
                <a16:creationId xmlns:a16="http://schemas.microsoft.com/office/drawing/2014/main" id="{F0A11D55-6289-C24C-0F27-6EFC69A1B0B4}"/>
              </a:ext>
            </a:extLst>
          </p:cNvPr>
          <p:cNvPicPr>
            <a:picLocks noChangeAspect="1"/>
          </p:cNvPicPr>
          <p:nvPr/>
        </p:nvPicPr>
        <p:blipFill>
          <a:blip r:embed="rId3"/>
          <a:stretch>
            <a:fillRect/>
          </a:stretch>
        </p:blipFill>
        <p:spPr>
          <a:xfrm>
            <a:off x="9998653" y="0"/>
            <a:ext cx="1857375" cy="1857375"/>
          </a:xfrm>
          <a:prstGeom prst="rect">
            <a:avLst/>
          </a:prstGeom>
        </p:spPr>
      </p:pic>
      <p:sp>
        <p:nvSpPr>
          <p:cNvPr id="5" name="TextBox 4">
            <a:extLst>
              <a:ext uri="{FF2B5EF4-FFF2-40B4-BE49-F238E27FC236}">
                <a16:creationId xmlns:a16="http://schemas.microsoft.com/office/drawing/2014/main" id="{E78C6D09-A49B-906F-C6B2-B9ACA8ABA31F}"/>
              </a:ext>
            </a:extLst>
          </p:cNvPr>
          <p:cNvSpPr txBox="1"/>
          <p:nvPr/>
        </p:nvSpPr>
        <p:spPr>
          <a:xfrm>
            <a:off x="1097279" y="2273699"/>
            <a:ext cx="8175058" cy="954107"/>
          </a:xfrm>
          <a:prstGeom prst="rect">
            <a:avLst/>
          </a:prstGeom>
          <a:noFill/>
        </p:spPr>
        <p:txBody>
          <a:bodyPr wrap="square" rtlCol="0">
            <a:spAutoFit/>
          </a:bodyPr>
          <a:lstStyle/>
          <a:p>
            <a:pPr marL="457200" indent="-457200">
              <a:buFont typeface="Arial" panose="020B0604020202020204" pitchFamily="34" charset="0"/>
              <a:buChar char="•"/>
            </a:pPr>
            <a:r>
              <a:rPr lang="en-GB" sz="2800" b="1">
                <a:solidFill>
                  <a:srgbClr val="FF0000"/>
                </a:solidFill>
                <a:latin typeface="Poppins" panose="00000500000000000000" pitchFamily="2" charset="0"/>
                <a:cs typeface="Poppins" panose="00000500000000000000" pitchFamily="2" charset="0"/>
              </a:rPr>
              <a:t>Volunteers for S&amp;PA- raise vital funds for our children and school</a:t>
            </a:r>
          </a:p>
        </p:txBody>
      </p:sp>
      <p:sp>
        <p:nvSpPr>
          <p:cNvPr id="8" name="TextBox 7">
            <a:extLst>
              <a:ext uri="{FF2B5EF4-FFF2-40B4-BE49-F238E27FC236}">
                <a16:creationId xmlns:a16="http://schemas.microsoft.com/office/drawing/2014/main" id="{C9BCD79B-B752-08A0-C422-F17CDA2FF9E0}"/>
              </a:ext>
            </a:extLst>
          </p:cNvPr>
          <p:cNvSpPr txBox="1"/>
          <p:nvPr/>
        </p:nvSpPr>
        <p:spPr>
          <a:xfrm>
            <a:off x="1097280" y="3932598"/>
            <a:ext cx="9320646" cy="2185214"/>
          </a:xfrm>
          <a:prstGeom prst="rect">
            <a:avLst/>
          </a:prstGeom>
          <a:noFill/>
        </p:spPr>
        <p:txBody>
          <a:bodyPr wrap="square" rtlCol="0">
            <a:spAutoFit/>
          </a:bodyPr>
          <a:lstStyle/>
          <a:p>
            <a:pPr marL="571500" indent="-571500">
              <a:buFont typeface="Arial" panose="020B0604020202020204" pitchFamily="34" charset="0"/>
              <a:buChar char="•"/>
            </a:pPr>
            <a:r>
              <a:rPr lang="en-GB" sz="3200" b="1">
                <a:solidFill>
                  <a:srgbClr val="FF0000"/>
                </a:solidFill>
                <a:latin typeface="Poppins" panose="00000500000000000000" pitchFamily="2" charset="0"/>
                <a:cs typeface="Poppins" panose="00000500000000000000" pitchFamily="2" charset="0"/>
              </a:rPr>
              <a:t>Volunteers needed to listen to children read </a:t>
            </a:r>
          </a:p>
          <a:p>
            <a:r>
              <a:rPr lang="en-GB" sz="3600" b="1">
                <a:solidFill>
                  <a:schemeClr val="tx1">
                    <a:lumMod val="50000"/>
                    <a:lumOff val="50000"/>
                  </a:schemeClr>
                </a:solidFill>
                <a:latin typeface="Poppins" panose="00000500000000000000" pitchFamily="2" charset="0"/>
                <a:cs typeface="Poppins" panose="00000500000000000000" pitchFamily="2" charset="0"/>
              </a:rPr>
              <a:t>If you are interested, please ask at the office or email </a:t>
            </a:r>
            <a:r>
              <a:rPr lang="en-GB" sz="3600" b="1" err="1">
                <a:solidFill>
                  <a:schemeClr val="tx1">
                    <a:lumMod val="50000"/>
                    <a:lumOff val="50000"/>
                  </a:schemeClr>
                </a:solidFill>
                <a:latin typeface="Poppins" panose="00000500000000000000" pitchFamily="2" charset="0"/>
                <a:cs typeface="Poppins" panose="00000500000000000000" pitchFamily="2" charset="0"/>
              </a:rPr>
              <a:t>parentmail</a:t>
            </a:r>
            <a:endParaRPr lang="en-GB" sz="3600" b="1">
              <a:solidFill>
                <a:schemeClr val="tx1">
                  <a:lumMod val="50000"/>
                  <a:lumOff val="50000"/>
                </a:schemeClr>
              </a:solidFill>
              <a:latin typeface="Poppins" panose="00000500000000000000" pitchFamily="2" charset="0"/>
              <a:cs typeface="Poppins" panose="00000500000000000000" pitchFamily="2" charset="0"/>
            </a:endParaRPr>
          </a:p>
        </p:txBody>
      </p:sp>
      <p:pic>
        <p:nvPicPr>
          <p:cNvPr id="3" name="Picture 2" descr="530+ Volunteers Needed Illustrations - iStock">
            <a:extLst>
              <a:ext uri="{FF2B5EF4-FFF2-40B4-BE49-F238E27FC236}">
                <a16:creationId xmlns:a16="http://schemas.microsoft.com/office/drawing/2014/main" id="{3DAED7DA-DD52-6B66-4511-4D5602A3B92F}"/>
              </a:ext>
            </a:extLst>
          </p:cNvPr>
          <p:cNvPicPr>
            <a:picLocks noChangeAspect="1"/>
          </p:cNvPicPr>
          <p:nvPr/>
        </p:nvPicPr>
        <p:blipFill>
          <a:blip r:embed="rId4"/>
          <a:stretch>
            <a:fillRect/>
          </a:stretch>
        </p:blipFill>
        <p:spPr>
          <a:xfrm>
            <a:off x="8517341" y="1755376"/>
            <a:ext cx="2670897" cy="2113865"/>
          </a:xfrm>
          <a:prstGeom prst="rect">
            <a:avLst/>
          </a:prstGeom>
        </p:spPr>
      </p:pic>
    </p:spTree>
    <p:extLst>
      <p:ext uri="{BB962C8B-B14F-4D97-AF65-F5344CB8AC3E}">
        <p14:creationId xmlns:p14="http://schemas.microsoft.com/office/powerpoint/2010/main" val="24263389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A178C1-7A2D-40CB-8BE9-A27427349DC7}"/>
              </a:ext>
            </a:extLst>
          </p:cNvPr>
          <p:cNvSpPr>
            <a:spLocks noGrp="1"/>
          </p:cNvSpPr>
          <p:nvPr>
            <p:ph type="title"/>
          </p:nvPr>
        </p:nvSpPr>
        <p:spPr/>
        <p:txBody>
          <a:bodyPr/>
          <a:lstStyle/>
          <a:p>
            <a:r>
              <a:rPr lang="en-US" b="1">
                <a:solidFill>
                  <a:schemeClr val="bg1">
                    <a:lumMod val="65000"/>
                  </a:schemeClr>
                </a:solidFill>
                <a:latin typeface="Poppins"/>
                <a:ea typeface="Calibri Light"/>
                <a:cs typeface="Poppins"/>
              </a:rPr>
              <a:t>S&amp;PA volunteers</a:t>
            </a:r>
            <a:endParaRPr lang="en-US" b="1">
              <a:solidFill>
                <a:schemeClr val="bg1">
                  <a:lumMod val="65000"/>
                </a:schemeClr>
              </a:solidFill>
              <a:latin typeface="Poppins"/>
              <a:cs typeface="Poppins"/>
            </a:endParaRPr>
          </a:p>
        </p:txBody>
      </p:sp>
      <p:sp>
        <p:nvSpPr>
          <p:cNvPr id="3" name="Content Placeholder 2">
            <a:extLst>
              <a:ext uri="{FF2B5EF4-FFF2-40B4-BE49-F238E27FC236}">
                <a16:creationId xmlns:a16="http://schemas.microsoft.com/office/drawing/2014/main" id="{3A814F90-071A-8567-773E-21DE973B07F9}"/>
              </a:ext>
            </a:extLst>
          </p:cNvPr>
          <p:cNvSpPr>
            <a:spLocks noGrp="1"/>
          </p:cNvSpPr>
          <p:nvPr>
            <p:ph idx="1"/>
          </p:nvPr>
        </p:nvSpPr>
        <p:spPr>
          <a:xfrm>
            <a:off x="361111" y="1845734"/>
            <a:ext cx="11369297" cy="4443105"/>
          </a:xfrm>
        </p:spPr>
        <p:txBody>
          <a:bodyPr vert="horz" lIns="0" tIns="45720" rIns="0" bIns="45720" rtlCol="0" anchor="t">
            <a:normAutofit/>
          </a:bodyPr>
          <a:lstStyle/>
          <a:p>
            <a:r>
              <a:rPr lang="en-US" sz="1100" b="1">
                <a:solidFill>
                  <a:srgbClr val="444444"/>
                </a:solidFill>
                <a:highlight>
                  <a:srgbClr val="FFFFFF"/>
                </a:highlight>
                <a:latin typeface="Poppins"/>
                <a:cs typeface="Poppins"/>
              </a:rPr>
              <a:t>St Mark's School and Parent Association (S&amp;PA)</a:t>
            </a:r>
            <a:endParaRPr lang="en-US">
              <a:ea typeface="Calibri"/>
              <a:cs typeface="Calibri"/>
            </a:endParaRPr>
          </a:p>
          <a:p>
            <a:r>
              <a:rPr lang="en-US" sz="1100" b="1">
                <a:solidFill>
                  <a:srgbClr val="444444"/>
                </a:solidFill>
                <a:highlight>
                  <a:srgbClr val="FFFFFF"/>
                </a:highlight>
                <a:latin typeface="Poppins"/>
                <a:cs typeface="Poppins"/>
              </a:rPr>
              <a:t>What do we do? </a:t>
            </a:r>
            <a:r>
              <a:rPr lang="en-US" sz="1100">
                <a:solidFill>
                  <a:srgbClr val="444444"/>
                </a:solidFill>
                <a:highlight>
                  <a:srgbClr val="FFFFFF"/>
                </a:highlight>
                <a:latin typeface="Poppins"/>
                <a:cs typeface="Poppins"/>
              </a:rPr>
              <a:t>We are a registered charity and our aim is to raise money for the school and its children by holding events throughout the school year.  The main events are the Christmas and Summer Fayres, children’s discos, a sponsored event and mufti days.</a:t>
            </a:r>
            <a:endParaRPr lang="en-US"/>
          </a:p>
          <a:p>
            <a:r>
              <a:rPr lang="en-US" sz="1100" b="1">
                <a:solidFill>
                  <a:srgbClr val="444444"/>
                </a:solidFill>
                <a:highlight>
                  <a:srgbClr val="FFFFFF"/>
                </a:highlight>
                <a:latin typeface="Poppins"/>
                <a:cs typeface="Poppins"/>
              </a:rPr>
              <a:t>Who are we? </a:t>
            </a:r>
            <a:r>
              <a:rPr lang="en-US" sz="1100">
                <a:solidFill>
                  <a:srgbClr val="444444"/>
                </a:solidFill>
                <a:highlight>
                  <a:srgbClr val="FFFFFF"/>
                </a:highlight>
                <a:latin typeface="Poppins"/>
                <a:cs typeface="Poppins"/>
              </a:rPr>
              <a:t>A team of volunteers run the S&amp;PA, this is not limited to parents and carers, we welcome step-parents, grandparents, aunties and uncles! We have a lot of help from Mr Bright, Mr Coombes, the office staff and the teachers.</a:t>
            </a:r>
            <a:endParaRPr lang="en-US"/>
          </a:p>
          <a:p>
            <a:r>
              <a:rPr lang="en-US" sz="1100" b="1">
                <a:solidFill>
                  <a:srgbClr val="444444"/>
                </a:solidFill>
                <a:highlight>
                  <a:srgbClr val="FFFFFF"/>
                </a:highlight>
                <a:latin typeface="Poppins"/>
                <a:cs typeface="Poppins"/>
              </a:rPr>
              <a:t>What do we raise? </a:t>
            </a:r>
            <a:r>
              <a:rPr lang="en-US" sz="1100">
                <a:solidFill>
                  <a:srgbClr val="444444"/>
                </a:solidFill>
                <a:highlight>
                  <a:srgbClr val="FFFFFF"/>
                </a:highlight>
                <a:latin typeface="Poppins"/>
                <a:cs typeface="Poppins"/>
              </a:rPr>
              <a:t>On average £10,000 a year, which is donated to the school at the Annual General Meeting in October.  The AGM is open to all, not just those who attend meetings throughout the year!</a:t>
            </a:r>
            <a:endParaRPr lang="en-US"/>
          </a:p>
          <a:p>
            <a:r>
              <a:rPr lang="en-US" sz="1100" b="1">
                <a:solidFill>
                  <a:srgbClr val="444444"/>
                </a:solidFill>
                <a:highlight>
                  <a:srgbClr val="FFFFFF"/>
                </a:highlight>
                <a:latin typeface="Poppins"/>
                <a:cs typeface="Poppins"/>
              </a:rPr>
              <a:t>What does the money go towards? </a:t>
            </a:r>
            <a:r>
              <a:rPr lang="en-US" sz="1100">
                <a:solidFill>
                  <a:srgbClr val="444444"/>
                </a:solidFill>
                <a:highlight>
                  <a:srgbClr val="FFFFFF"/>
                </a:highlight>
                <a:latin typeface="Poppins"/>
                <a:cs typeface="Poppins"/>
              </a:rPr>
              <a:t>Past funds raised have paid for the very smart school minibus, all the lockers around the school, the refurbished library and the Garden of Peace. We are currently raising money for the school swimming pool. If you have any suggestions for next year's money, please let us know!</a:t>
            </a:r>
            <a:endParaRPr lang="en-US"/>
          </a:p>
          <a:p>
            <a:r>
              <a:rPr lang="en-US" sz="1100" b="1">
                <a:solidFill>
                  <a:srgbClr val="444444"/>
                </a:solidFill>
                <a:highlight>
                  <a:srgbClr val="FFFFFF"/>
                </a:highlight>
                <a:latin typeface="Poppins"/>
                <a:cs typeface="Poppins"/>
              </a:rPr>
              <a:t>How do I join?</a:t>
            </a:r>
            <a:r>
              <a:rPr lang="en-US" sz="1100">
                <a:solidFill>
                  <a:srgbClr val="444444"/>
                </a:solidFill>
                <a:highlight>
                  <a:srgbClr val="FFFFFF"/>
                </a:highlight>
                <a:latin typeface="Poppins"/>
                <a:cs typeface="Poppins"/>
              </a:rPr>
              <a:t> All parents of the school are automatic members of the S&amp;PA, but we always need more helpers; we are very short on these, so please don't assume everyone else has it covered!  If you want to be on the mailing list so that you are able to see what jobs need doing, please just give us an email on the address below. </a:t>
            </a:r>
            <a:endParaRPr lang="en-US"/>
          </a:p>
          <a:p>
            <a:r>
              <a:rPr lang="en-US" sz="1100" b="1">
                <a:solidFill>
                  <a:srgbClr val="444444"/>
                </a:solidFill>
                <a:highlight>
                  <a:srgbClr val="FFFFFF"/>
                </a:highlight>
                <a:latin typeface="Poppins"/>
                <a:cs typeface="Poppins"/>
              </a:rPr>
              <a:t>When do we meet? </a:t>
            </a:r>
            <a:r>
              <a:rPr lang="en-US" sz="1100">
                <a:solidFill>
                  <a:srgbClr val="444444"/>
                </a:solidFill>
                <a:highlight>
                  <a:srgbClr val="FFFFFF"/>
                </a:highlight>
                <a:latin typeface="Poppins"/>
                <a:cs typeface="Poppins"/>
              </a:rPr>
              <a:t>Approximately once a month usually on a Monday evening via zoom to chat and organise forthcoming events (see calendar - S&amp;PA events are tagged in purple).  Meetings are very informal and don’t take longer than an hour.</a:t>
            </a:r>
            <a:endParaRPr lang="en-US"/>
          </a:p>
          <a:p>
            <a:r>
              <a:rPr lang="en-US" sz="1100">
                <a:solidFill>
                  <a:srgbClr val="444444"/>
                </a:solidFill>
                <a:highlight>
                  <a:srgbClr val="FFFFFF"/>
                </a:highlight>
                <a:latin typeface="Poppins"/>
                <a:cs typeface="Poppins"/>
              </a:rPr>
              <a:t>Thank you for taking the time to read this, we hope your children thoroughly enjoy being part of St Mark’s School.</a:t>
            </a:r>
            <a:endParaRPr lang="en-US"/>
          </a:p>
          <a:p>
            <a:r>
              <a:rPr lang="en-US" sz="1100" u="sng">
                <a:solidFill>
                  <a:srgbClr val="4587D0"/>
                </a:solidFill>
                <a:highlight>
                  <a:srgbClr val="FFFFFF"/>
                </a:highlight>
                <a:latin typeface="Poppins"/>
                <a:cs typeface="Poppins"/>
                <a:hlinkClick r:id="rId2"/>
              </a:rPr>
              <a:t>stmarkssandpa@hotmail.co.uk</a:t>
            </a:r>
            <a:endParaRPr lang="en-US"/>
          </a:p>
          <a:p>
            <a:r>
              <a:rPr lang="en-US" sz="1100">
                <a:solidFill>
                  <a:srgbClr val="444444"/>
                </a:solidFill>
                <a:highlight>
                  <a:srgbClr val="FFFFFF"/>
                </a:highlight>
                <a:latin typeface="Poppins"/>
                <a:cs typeface="Poppins"/>
              </a:rPr>
              <a:t>Facebook page: St Marks SPA </a:t>
            </a:r>
            <a:r>
              <a:rPr lang="en-US" sz="1100" u="sng">
                <a:solidFill>
                  <a:srgbClr val="4587D0"/>
                </a:solidFill>
                <a:highlight>
                  <a:srgbClr val="FFFFFF"/>
                </a:highlight>
                <a:latin typeface="Poppins"/>
                <a:cs typeface="Poppins"/>
                <a:hlinkClick r:id="rId3"/>
              </a:rPr>
              <a:t>https://www.pta-events.co.uk/stmarkssandpa</a:t>
            </a:r>
            <a:endParaRPr lang="en-US"/>
          </a:p>
          <a:p>
            <a:pPr algn="ctr"/>
            <a:endParaRPr lang="en-US"/>
          </a:p>
          <a:p>
            <a:pPr algn="ctr"/>
            <a:endParaRPr lang="en-US"/>
          </a:p>
          <a:p>
            <a:pPr algn="ctr"/>
            <a:endParaRPr lang="en-US"/>
          </a:p>
          <a:p>
            <a:endParaRPr lang="en-US">
              <a:ea typeface="Calibri"/>
              <a:cs typeface="Calibri"/>
            </a:endParaRPr>
          </a:p>
        </p:txBody>
      </p:sp>
      <p:pic>
        <p:nvPicPr>
          <p:cNvPr id="4" name="Picture 3">
            <a:extLst>
              <a:ext uri="{FF2B5EF4-FFF2-40B4-BE49-F238E27FC236}">
                <a16:creationId xmlns:a16="http://schemas.microsoft.com/office/drawing/2014/main" id="{7C6DF68A-7881-9BD4-2E87-8B121AF7AC60}"/>
              </a:ext>
            </a:extLst>
          </p:cNvPr>
          <p:cNvPicPr>
            <a:picLocks noChangeAspect="1"/>
          </p:cNvPicPr>
          <p:nvPr/>
        </p:nvPicPr>
        <p:blipFill>
          <a:blip r:embed="rId4"/>
          <a:stretch>
            <a:fillRect/>
          </a:stretch>
        </p:blipFill>
        <p:spPr>
          <a:xfrm>
            <a:off x="6522203" y="272214"/>
            <a:ext cx="4526797" cy="1438065"/>
          </a:xfrm>
          <a:prstGeom prst="rect">
            <a:avLst/>
          </a:prstGeom>
        </p:spPr>
      </p:pic>
    </p:spTree>
    <p:extLst>
      <p:ext uri="{BB962C8B-B14F-4D97-AF65-F5344CB8AC3E}">
        <p14:creationId xmlns:p14="http://schemas.microsoft.com/office/powerpoint/2010/main" val="6161029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451704" y="4688920"/>
            <a:ext cx="10058400" cy="1450757"/>
          </a:xfrm>
        </p:spPr>
        <p:txBody>
          <a:bodyPr/>
          <a:lstStyle/>
          <a:p>
            <a:r>
              <a:rPr lang="en-GB" b="1">
                <a:solidFill>
                  <a:schemeClr val="bg1">
                    <a:lumMod val="50000"/>
                  </a:schemeClr>
                </a:solidFill>
                <a:latin typeface="Poppins" panose="00000500000000000000" pitchFamily="2" charset="0"/>
                <a:cs typeface="Poppins" panose="00000500000000000000" pitchFamily="2" charset="0"/>
              </a:rPr>
              <a:t>Any questions? …</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48583" y="1989490"/>
            <a:ext cx="5269944" cy="3161967"/>
          </a:xfrm>
          <a:prstGeom prst="rect">
            <a:avLst/>
          </a:prstGeom>
        </p:spPr>
      </p:pic>
      <p:sp>
        <p:nvSpPr>
          <p:cNvPr id="4" name="Rectangle 2"/>
          <p:cNvSpPr txBox="1">
            <a:spLocks noChangeArrowheads="1"/>
          </p:cNvSpPr>
          <p:nvPr/>
        </p:nvSpPr>
        <p:spPr>
          <a:xfrm>
            <a:off x="431904" y="275891"/>
            <a:ext cx="10058400" cy="1450757"/>
          </a:xfrm>
          <a:prstGeom prst="rect">
            <a:avLst/>
          </a:prstGeom>
        </p:spPr>
        <p:txBody>
          <a:bodyPr vert="horz" lIns="91440" tIns="45720" rIns="91440" bIns="45720" rtlCol="0" anchor="b">
            <a:normAutofit/>
          </a:bodyPr>
          <a:lstStyle>
            <a:lvl1pPr marL="0"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GB" b="1">
                <a:solidFill>
                  <a:schemeClr val="bg1">
                    <a:lumMod val="50000"/>
                  </a:schemeClr>
                </a:solidFill>
                <a:latin typeface="Poppins" panose="00000500000000000000" pitchFamily="2" charset="0"/>
                <a:cs typeface="Poppins" panose="00000500000000000000" pitchFamily="2" charset="0"/>
              </a:rPr>
              <a:t>Thank you for listening.</a:t>
            </a:r>
          </a:p>
        </p:txBody>
      </p:sp>
    </p:spTree>
    <p:extLst>
      <p:ext uri="{BB962C8B-B14F-4D97-AF65-F5344CB8AC3E}">
        <p14:creationId xmlns:p14="http://schemas.microsoft.com/office/powerpoint/2010/main" val="76724329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HIGHLIGHTER" val="false"/>
</p:tagLst>
</file>

<file path=ppt/tags/tag2.xml><?xml version="1.0" encoding="utf-8"?>
<p:tagLst xmlns:a="http://schemas.openxmlformats.org/drawingml/2006/main" xmlns:r="http://schemas.openxmlformats.org/officeDocument/2006/relationships" xmlns:p="http://schemas.openxmlformats.org/presentationml/2006/main">
  <p:tag name="HIGHLIGHTER" val="false"/>
</p:tagLst>
</file>

<file path=ppt/tags/tag3.xml><?xml version="1.0" encoding="utf-8"?>
<p:tagLst xmlns:a="http://schemas.openxmlformats.org/drawingml/2006/main" xmlns:r="http://schemas.openxmlformats.org/officeDocument/2006/relationships" xmlns:p="http://schemas.openxmlformats.org/presentationml/2006/main">
  <p:tag name="HIGHLIGHTER" val="false"/>
</p:tagLst>
</file>

<file path=ppt/tags/tag4.xml><?xml version="1.0" encoding="utf-8"?>
<p:tagLst xmlns:a="http://schemas.openxmlformats.org/drawingml/2006/main" xmlns:r="http://schemas.openxmlformats.org/officeDocument/2006/relationships" xmlns:p="http://schemas.openxmlformats.org/presentationml/2006/main">
  <p:tag name="HIGHLIGHTER" val="false"/>
</p:tagLst>
</file>

<file path=ppt/tags/tag5.xml><?xml version="1.0" encoding="utf-8"?>
<p:tagLst xmlns:a="http://schemas.openxmlformats.org/drawingml/2006/main" xmlns:r="http://schemas.openxmlformats.org/officeDocument/2006/relationships" xmlns:p="http://schemas.openxmlformats.org/presentationml/2006/main">
  <p:tag name="HIGHLIGHTER" val="false"/>
</p:tagLst>
</file>

<file path=ppt/theme/theme1.xml><?xml version="1.0" encoding="utf-8"?>
<a:theme xmlns:a="http://schemas.openxmlformats.org/drawingml/2006/main" name="Retrospect">
  <a:themeElements>
    <a:clrScheme name="Custom 11">
      <a:dk1>
        <a:srgbClr val="000000"/>
      </a:dk1>
      <a:lt1>
        <a:sysClr val="window" lastClr="FFFFFF"/>
      </a:lt1>
      <a:dk2>
        <a:srgbClr val="637052"/>
      </a:dk2>
      <a:lt2>
        <a:srgbClr val="CCDDEA"/>
      </a:lt2>
      <a:accent1>
        <a:srgbClr val="FFFF66"/>
      </a:accent1>
      <a:accent2>
        <a:srgbClr val="B2B2B2"/>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54B63861F029C4A8A46F1E35482CB45" ma:contentTypeVersion="13" ma:contentTypeDescription="Create a new document." ma:contentTypeScope="" ma:versionID="9ddee1493bf8220807c0eb865ec13823">
  <xsd:schema xmlns:xsd="http://www.w3.org/2001/XMLSchema" xmlns:xs="http://www.w3.org/2001/XMLSchema" xmlns:p="http://schemas.microsoft.com/office/2006/metadata/properties" xmlns:ns2="231b1ae9-e087-49e5-96fc-82494f4ee1bd" xmlns:ns3="bf52524c-55d6-4dd9-9fd6-689585df6b7c" targetNamespace="http://schemas.microsoft.com/office/2006/metadata/properties" ma:root="true" ma:fieldsID="ab7e7308f6711a5d2b45adcd907be189" ns2:_="" ns3:_="">
    <xsd:import namespace="231b1ae9-e087-49e5-96fc-82494f4ee1bd"/>
    <xsd:import namespace="bf52524c-55d6-4dd9-9fd6-689585df6b7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BillingMetadata"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1b1ae9-e087-49e5-96fc-82494f4ee1b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73af19dd-01da-46ad-8136-a101d7226974" ma:termSetId="09814cd3-568e-fe90-9814-8d621ff8fb84" ma:anchorId="fba54fb3-c3e1-fe81-a776-ca4b69148c4d" ma:open="true" ma:isKeyword="false">
      <xsd:complexType>
        <xsd:sequence>
          <xsd:element ref="pc:Terms" minOccurs="0" maxOccurs="1"/>
        </xsd:sequence>
      </xsd:complexType>
    </xsd:element>
    <xsd:element name="MediaServiceBillingMetadata" ma:index="19" nillable="true" ma:displayName="MediaServiceBillingMetadata" ma:hidden="true" ma:internalName="MediaServiceBillingMetadata" ma:readOnly="true">
      <xsd:simpleType>
        <xsd:restriction base="dms:Note"/>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f52524c-55d6-4dd9-9fd6-689585df6b7c"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93bd0835-5175-4059-b18f-3ad018f609d4}" ma:internalName="TaxCatchAll" ma:showField="CatchAllData" ma:web="bf52524c-55d6-4dd9-9fd6-689585df6b7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bf52524c-55d6-4dd9-9fd6-689585df6b7c" xsi:nil="true"/>
    <lcf76f155ced4ddcb4097134ff3c332f xmlns="231b1ae9-e087-49e5-96fc-82494f4ee1bd">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F2D4630-E2F3-4B2E-A241-CB57F4435A9B}">
  <ds:schemaRefs>
    <ds:schemaRef ds:uri="231b1ae9-e087-49e5-96fc-82494f4ee1bd"/>
    <ds:schemaRef ds:uri="bf52524c-55d6-4dd9-9fd6-689585df6b7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CE3952C-C3C9-47A5-93FB-B68D14EB0DE1}">
  <ds:schemaRefs>
    <ds:schemaRef ds:uri="231b1ae9-e087-49e5-96fc-82494f4ee1bd"/>
    <ds:schemaRef ds:uri="bf52524c-55d6-4dd9-9fd6-689585df6b7c"/>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8715C05D-9403-4849-A8E7-38E26070975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Retrospect</Template>
  <TotalTime>0</TotalTime>
  <Words>1776</Words>
  <Application>Microsoft Office PowerPoint</Application>
  <PresentationFormat>Widescreen</PresentationFormat>
  <Paragraphs>183</Paragraphs>
  <Slides>28</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Arial</vt:lpstr>
      <vt:lpstr>Calibri</vt:lpstr>
      <vt:lpstr>Calibri Light</vt:lpstr>
      <vt:lpstr>Poppins</vt:lpstr>
      <vt:lpstr>Wingdings</vt:lpstr>
      <vt:lpstr>Retrospect</vt:lpstr>
      <vt:lpstr>PowerPoint Presentation</vt:lpstr>
      <vt:lpstr>The Year  1 Team:</vt:lpstr>
      <vt:lpstr>The Year 1 Team:</vt:lpstr>
      <vt:lpstr>Vision and Values:</vt:lpstr>
      <vt:lpstr>What does my child need to bring? </vt:lpstr>
      <vt:lpstr>School uniform:</vt:lpstr>
      <vt:lpstr>P.E Kit:</vt:lpstr>
      <vt:lpstr>Our Curriculum Intent:</vt:lpstr>
      <vt:lpstr>How is the week structured?</vt:lpstr>
      <vt:lpstr>Curriculum:</vt:lpstr>
      <vt:lpstr>PowerPoint Presentation</vt:lpstr>
      <vt:lpstr>PowerPoint Presentation</vt:lpstr>
      <vt:lpstr>Phonics screen</vt:lpstr>
      <vt:lpstr>Curriculum:</vt:lpstr>
      <vt:lpstr>Curriculum:</vt:lpstr>
      <vt:lpstr>PSHE &amp; RSE</vt:lpstr>
      <vt:lpstr>Weekly Timetable:</vt:lpstr>
      <vt:lpstr>Educational Visits:</vt:lpstr>
      <vt:lpstr>Feedback:</vt:lpstr>
      <vt:lpstr>Homework </vt:lpstr>
      <vt:lpstr>PowerPoint Presentation</vt:lpstr>
      <vt:lpstr>PowerPoint Presentation</vt:lpstr>
      <vt:lpstr>PowerPoint Presentation</vt:lpstr>
      <vt:lpstr>Mental health and well-being:</vt:lpstr>
      <vt:lpstr>PowerPoint Presentation</vt:lpstr>
      <vt:lpstr>How can you help the school?</vt:lpstr>
      <vt:lpstr>S&amp;PA volunteers</vt:lpstr>
      <vt:lpstr>Any questions? …</vt:lpstr>
    </vt:vector>
  </TitlesOfParts>
  <Company>St Marks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Roberts</dc:creator>
  <cp:lastModifiedBy>Miss Roberts</cp:lastModifiedBy>
  <cp:revision>1</cp:revision>
  <cp:lastPrinted>1601-01-01T00:00:00Z</cp:lastPrinted>
  <dcterms:created xsi:type="dcterms:W3CDTF">2022-08-13T13:31:54Z</dcterms:created>
  <dcterms:modified xsi:type="dcterms:W3CDTF">2026-09-10T08:32:25Z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0x010100954B63861F029C4A8A46F1E35482CB45</vt:lpwstr>
  </property>
  <property fmtid="{D5CDD505-2E9C-101B-9397-08002B2CF9AE}" pid="3" name="Order">
    <vt:r8>1829000</vt:r8>
  </property>
  <property fmtid="{D5CDD505-2E9C-101B-9397-08002B2CF9AE}" pid="4" name="MediaServiceImageTags">
    <vt:lpwstr/>
  </property>
</Properties>
</file>