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sldIdLst>
    <p:sldId id="256" r:id="rId5"/>
    <p:sldId id="257" r:id="rId6"/>
    <p:sldId id="259" r:id="rId7"/>
    <p:sldId id="278" r:id="rId8"/>
    <p:sldId id="260" r:id="rId9"/>
    <p:sldId id="279" r:id="rId10"/>
    <p:sldId id="263" r:id="rId11"/>
    <p:sldId id="264" r:id="rId12"/>
    <p:sldId id="291" r:id="rId13"/>
    <p:sldId id="288" r:id="rId14"/>
    <p:sldId id="282" r:id="rId15"/>
    <p:sldId id="285" r:id="rId16"/>
    <p:sldId id="293" r:id="rId17"/>
    <p:sldId id="290" r:id="rId18"/>
    <p:sldId id="266" r:id="rId19"/>
    <p:sldId id="262" r:id="rId20"/>
    <p:sldId id="286" r:id="rId21"/>
    <p:sldId id="273" r:id="rId22"/>
    <p:sldId id="269" r:id="rId23"/>
    <p:sldId id="292" r:id="rId24"/>
    <p:sldId id="274" r:id="rId25"/>
    <p:sldId id="281" r:id="rId26"/>
    <p:sldId id="294" r:id="rId27"/>
    <p:sldId id="295" r:id="rId28"/>
    <p:sldId id="277"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4D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A57228-C6F1-4980-AC26-6517DDFF9AAA}" v="13" dt="2026-09-02T13:11:19.3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3394" autoAdjust="0"/>
  </p:normalViewPr>
  <p:slideViewPr>
    <p:cSldViewPr snapToGrid="0">
      <p:cViewPr varScale="1">
        <p:scale>
          <a:sx n="92" d="100"/>
          <a:sy n="92" d="100"/>
        </p:scale>
        <p:origin x="13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Wilson" userId="9394d324-266c-4071-84ce-fc642fbb2dfa" providerId="ADAL" clId="{A5A78599-F8F9-4AA5-9A6C-8F1ECB7027A6}"/>
    <pc:docChg chg="undo custSel addSld delSld modSld">
      <pc:chgData name="Mrs Wilson" userId="9394d324-266c-4071-84ce-fc642fbb2dfa" providerId="ADAL" clId="{A5A78599-F8F9-4AA5-9A6C-8F1ECB7027A6}" dt="2026-09-08T11:51:12.199" v="2913" actId="20577"/>
      <pc:docMkLst>
        <pc:docMk/>
      </pc:docMkLst>
      <pc:sldChg chg="addSp delSp modSp mod">
        <pc:chgData name="Mrs Wilson" userId="9394d324-266c-4071-84ce-fc642fbb2dfa" providerId="ADAL" clId="{A5A78599-F8F9-4AA5-9A6C-8F1ECB7027A6}" dt="2026-09-08T11:51:12.199" v="2913" actId="20577"/>
        <pc:sldMkLst>
          <pc:docMk/>
          <pc:sldMk cId="1130008342" sldId="257"/>
        </pc:sldMkLst>
        <pc:spChg chg="mod">
          <ac:chgData name="Mrs Wilson" userId="9394d324-266c-4071-84ce-fc642fbb2dfa" providerId="ADAL" clId="{A5A78599-F8F9-4AA5-9A6C-8F1ECB7027A6}" dt="2026-09-08T11:51:12.199" v="2913" actId="20577"/>
          <ac:spMkLst>
            <pc:docMk/>
            <pc:sldMk cId="1130008342" sldId="257"/>
            <ac:spMk id="13" creationId="{8E09C2DA-D127-43AA-A7B5-8A5C2FFE6B41}"/>
          </ac:spMkLst>
        </pc:spChg>
        <pc:spChg chg="mod">
          <ac:chgData name="Mrs Wilson" userId="9394d324-266c-4071-84ce-fc642fbb2dfa" providerId="ADAL" clId="{A5A78599-F8F9-4AA5-9A6C-8F1ECB7027A6}" dt="2026-09-02T12:15:12.602" v="10" actId="20577"/>
          <ac:spMkLst>
            <pc:docMk/>
            <pc:sldMk cId="1130008342" sldId="257"/>
            <ac:spMk id="14" creationId="{00000000-0000-0000-0000-000000000000}"/>
          </ac:spMkLst>
        </pc:spChg>
        <pc:picChg chg="add mod modCrop">
          <ac:chgData name="Mrs Wilson" userId="9394d324-266c-4071-84ce-fc642fbb2dfa" providerId="ADAL" clId="{A5A78599-F8F9-4AA5-9A6C-8F1ECB7027A6}" dt="2026-09-02T12:15:05.202" v="6" actId="1076"/>
          <ac:picMkLst>
            <pc:docMk/>
            <pc:sldMk cId="1130008342" sldId="257"/>
            <ac:picMk id="4" creationId="{69684FE2-B29C-4B94-1617-32C072C705BB}"/>
          </ac:picMkLst>
        </pc:picChg>
      </pc:sldChg>
      <pc:sldChg chg="addSp delSp modSp mod">
        <pc:chgData name="Mrs Wilson" userId="9394d324-266c-4071-84ce-fc642fbb2dfa" providerId="ADAL" clId="{A5A78599-F8F9-4AA5-9A6C-8F1ECB7027A6}" dt="2026-09-02T12:17:15.492" v="41" actId="20577"/>
        <pc:sldMkLst>
          <pc:docMk/>
          <pc:sldMk cId="3515145174" sldId="259"/>
        </pc:sldMkLst>
        <pc:spChg chg="mod">
          <ac:chgData name="Mrs Wilson" userId="9394d324-266c-4071-84ce-fc642fbb2dfa" providerId="ADAL" clId="{A5A78599-F8F9-4AA5-9A6C-8F1ECB7027A6}" dt="2026-09-02T12:16:35.525" v="20" actId="1076"/>
          <ac:spMkLst>
            <pc:docMk/>
            <pc:sldMk cId="3515145174" sldId="259"/>
            <ac:spMk id="14" creationId="{A46DF272-A5BA-4EF7-8AB4-41FD13154938}"/>
          </ac:spMkLst>
        </pc:spChg>
        <pc:spChg chg="mod">
          <ac:chgData name="Mrs Wilson" userId="9394d324-266c-4071-84ce-fc642fbb2dfa" providerId="ADAL" clId="{A5A78599-F8F9-4AA5-9A6C-8F1ECB7027A6}" dt="2026-09-02T12:17:15.492" v="41" actId="20577"/>
          <ac:spMkLst>
            <pc:docMk/>
            <pc:sldMk cId="3515145174" sldId="259"/>
            <ac:spMk id="15" creationId="{BD5D7E02-C05B-49A6-B0A5-241950065DF1}"/>
          </ac:spMkLst>
        </pc:spChg>
        <pc:picChg chg="add mod">
          <ac:chgData name="Mrs Wilson" userId="9394d324-266c-4071-84ce-fc642fbb2dfa" providerId="ADAL" clId="{A5A78599-F8F9-4AA5-9A6C-8F1ECB7027A6}" dt="2026-09-02T12:17:03.818" v="28" actId="1076"/>
          <ac:picMkLst>
            <pc:docMk/>
            <pc:sldMk cId="3515145174" sldId="259"/>
            <ac:picMk id="5" creationId="{AFBBA2AE-B487-B221-5B6F-450EFF8AC737}"/>
          </ac:picMkLst>
        </pc:picChg>
        <pc:picChg chg="mod">
          <ac:chgData name="Mrs Wilson" userId="9394d324-266c-4071-84ce-fc642fbb2dfa" providerId="ADAL" clId="{A5A78599-F8F9-4AA5-9A6C-8F1ECB7027A6}" dt="2026-09-02T12:16:55.486" v="25" actId="14100"/>
          <ac:picMkLst>
            <pc:docMk/>
            <pc:sldMk cId="3515145174" sldId="259"/>
            <ac:picMk id="22" creationId="{30547C4D-4A24-41FF-9567-BBCEF7BE9282}"/>
          </ac:picMkLst>
        </pc:picChg>
      </pc:sldChg>
      <pc:sldChg chg="addSp modSp mod">
        <pc:chgData name="Mrs Wilson" userId="9394d324-266c-4071-84ce-fc642fbb2dfa" providerId="ADAL" clId="{A5A78599-F8F9-4AA5-9A6C-8F1ECB7027A6}" dt="2026-09-02T12:32:53.729" v="482" actId="1076"/>
        <pc:sldMkLst>
          <pc:docMk/>
          <pc:sldMk cId="1693464178" sldId="262"/>
        </pc:sldMkLst>
        <pc:spChg chg="mod">
          <ac:chgData name="Mrs Wilson" userId="9394d324-266c-4071-84ce-fc642fbb2dfa" providerId="ADAL" clId="{A5A78599-F8F9-4AA5-9A6C-8F1ECB7027A6}" dt="2026-09-02T12:32:01.642" v="473" actId="20577"/>
          <ac:spMkLst>
            <pc:docMk/>
            <pc:sldMk cId="1693464178" sldId="262"/>
            <ac:spMk id="3" creationId="{00000000-0000-0000-0000-000000000000}"/>
          </ac:spMkLst>
        </pc:spChg>
        <pc:spChg chg="mod">
          <ac:chgData name="Mrs Wilson" userId="9394d324-266c-4071-84ce-fc642fbb2dfa" providerId="ADAL" clId="{A5A78599-F8F9-4AA5-9A6C-8F1ECB7027A6}" dt="2026-09-02T12:32:44.640" v="479" actId="27636"/>
          <ac:spMkLst>
            <pc:docMk/>
            <pc:sldMk cId="1693464178" sldId="262"/>
            <ac:spMk id="4" creationId="{00000000-0000-0000-0000-000000000000}"/>
          </ac:spMkLst>
        </pc:spChg>
        <pc:picChg chg="add mod">
          <ac:chgData name="Mrs Wilson" userId="9394d324-266c-4071-84ce-fc642fbb2dfa" providerId="ADAL" clId="{A5A78599-F8F9-4AA5-9A6C-8F1ECB7027A6}" dt="2026-09-02T12:32:53.729" v="482" actId="1076"/>
          <ac:picMkLst>
            <pc:docMk/>
            <pc:sldMk cId="1693464178" sldId="262"/>
            <ac:picMk id="6" creationId="{75A52261-AEB0-2012-07FB-3E970562C1E8}"/>
          </ac:picMkLst>
        </pc:picChg>
      </pc:sldChg>
      <pc:sldChg chg="addSp delSp modSp mod">
        <pc:chgData name="Mrs Wilson" userId="9394d324-266c-4071-84ce-fc642fbb2dfa" providerId="ADAL" clId="{A5A78599-F8F9-4AA5-9A6C-8F1ECB7027A6}" dt="2026-09-02T12:25:27.913" v="338" actId="20577"/>
        <pc:sldMkLst>
          <pc:docMk/>
          <pc:sldMk cId="2562228666" sldId="264"/>
        </pc:sldMkLst>
        <pc:spChg chg="add mod">
          <ac:chgData name="Mrs Wilson" userId="9394d324-266c-4071-84ce-fc642fbb2dfa" providerId="ADAL" clId="{A5A78599-F8F9-4AA5-9A6C-8F1ECB7027A6}" dt="2026-09-02T12:25:27.913" v="338" actId="20577"/>
          <ac:spMkLst>
            <pc:docMk/>
            <pc:sldMk cId="2562228666" sldId="264"/>
            <ac:spMk id="8" creationId="{B8B43ABC-C6A7-6B1C-C1D6-98DB95E77047}"/>
          </ac:spMkLst>
        </pc:spChg>
        <pc:picChg chg="add mod ord">
          <ac:chgData name="Mrs Wilson" userId="9394d324-266c-4071-84ce-fc642fbb2dfa" providerId="ADAL" clId="{A5A78599-F8F9-4AA5-9A6C-8F1ECB7027A6}" dt="2026-09-02T12:21:38.470" v="72" actId="1076"/>
          <ac:picMkLst>
            <pc:docMk/>
            <pc:sldMk cId="2562228666" sldId="264"/>
            <ac:picMk id="6" creationId="{83D17B9C-EFD6-E4A7-FDE1-638C0CE09A97}"/>
          </ac:picMkLst>
        </pc:picChg>
      </pc:sldChg>
      <pc:sldChg chg="addSp delSp modSp mod">
        <pc:chgData name="Mrs Wilson" userId="9394d324-266c-4071-84ce-fc642fbb2dfa" providerId="ADAL" clId="{A5A78599-F8F9-4AA5-9A6C-8F1ECB7027A6}" dt="2026-09-02T12:46:14.580" v="1450" actId="1076"/>
        <pc:sldMkLst>
          <pc:docMk/>
          <pc:sldMk cId="864711333" sldId="274"/>
        </pc:sldMkLst>
        <pc:spChg chg="add mod">
          <ac:chgData name="Mrs Wilson" userId="9394d324-266c-4071-84ce-fc642fbb2dfa" providerId="ADAL" clId="{A5A78599-F8F9-4AA5-9A6C-8F1ECB7027A6}" dt="2026-09-02T12:42:07.202" v="1423" actId="20577"/>
          <ac:spMkLst>
            <pc:docMk/>
            <pc:sldMk cId="864711333" sldId="274"/>
            <ac:spMk id="2" creationId="{282F7EB8-5F8C-9E47-83B0-AE72D74C4DEB}"/>
          </ac:spMkLst>
        </pc:spChg>
        <pc:spChg chg="add mod">
          <ac:chgData name="Mrs Wilson" userId="9394d324-266c-4071-84ce-fc642fbb2dfa" providerId="ADAL" clId="{A5A78599-F8F9-4AA5-9A6C-8F1ECB7027A6}" dt="2026-09-02T12:43:55.248" v="1431" actId="207"/>
          <ac:spMkLst>
            <pc:docMk/>
            <pc:sldMk cId="864711333" sldId="274"/>
            <ac:spMk id="3" creationId="{65EB8732-64E1-9365-8DDB-687D0B92B61B}"/>
          </ac:spMkLst>
        </pc:spChg>
        <pc:spChg chg="mod">
          <ac:chgData name="Mrs Wilson" userId="9394d324-266c-4071-84ce-fc642fbb2dfa" providerId="ADAL" clId="{A5A78599-F8F9-4AA5-9A6C-8F1ECB7027A6}" dt="2026-09-02T12:37:02.961" v="617" actId="6549"/>
          <ac:spMkLst>
            <pc:docMk/>
            <pc:sldMk cId="864711333" sldId="274"/>
            <ac:spMk id="4" creationId="{00000000-0000-0000-0000-000000000000}"/>
          </ac:spMkLst>
        </pc:spChg>
        <pc:spChg chg="mod">
          <ac:chgData name="Mrs Wilson" userId="9394d324-266c-4071-84ce-fc642fbb2dfa" providerId="ADAL" clId="{A5A78599-F8F9-4AA5-9A6C-8F1ECB7027A6}" dt="2026-09-02T12:36:55.272" v="614" actId="20577"/>
          <ac:spMkLst>
            <pc:docMk/>
            <pc:sldMk cId="864711333" sldId="274"/>
            <ac:spMk id="5" creationId="{00000000-0000-0000-0000-000000000000}"/>
          </ac:spMkLst>
        </pc:spChg>
        <pc:spChg chg="add mod">
          <ac:chgData name="Mrs Wilson" userId="9394d324-266c-4071-84ce-fc642fbb2dfa" providerId="ADAL" clId="{A5A78599-F8F9-4AA5-9A6C-8F1ECB7027A6}" dt="2026-09-02T12:44:30.428" v="1441" actId="1076"/>
          <ac:spMkLst>
            <pc:docMk/>
            <pc:sldMk cId="864711333" sldId="274"/>
            <ac:spMk id="9" creationId="{7B28AB49-BE89-27E7-E16D-50A05B8C68F4}"/>
          </ac:spMkLst>
        </pc:spChg>
        <pc:spChg chg="add mod">
          <ac:chgData name="Mrs Wilson" userId="9394d324-266c-4071-84ce-fc642fbb2dfa" providerId="ADAL" clId="{A5A78599-F8F9-4AA5-9A6C-8F1ECB7027A6}" dt="2026-09-02T12:44:28.451" v="1440" actId="1076"/>
          <ac:spMkLst>
            <pc:docMk/>
            <pc:sldMk cId="864711333" sldId="274"/>
            <ac:spMk id="11" creationId="{ED3B56F6-9C5C-11FD-89C2-F5828538465F}"/>
          </ac:spMkLst>
        </pc:spChg>
        <pc:spChg chg="add mod">
          <ac:chgData name="Mrs Wilson" userId="9394d324-266c-4071-84ce-fc642fbb2dfa" providerId="ADAL" clId="{A5A78599-F8F9-4AA5-9A6C-8F1ECB7027A6}" dt="2026-09-02T12:44:32.278" v="1442" actId="1076"/>
          <ac:spMkLst>
            <pc:docMk/>
            <pc:sldMk cId="864711333" sldId="274"/>
            <ac:spMk id="13" creationId="{1AC61B18-82E8-61B7-4A41-195B5D39ABBE}"/>
          </ac:spMkLst>
        </pc:spChg>
        <pc:spChg chg="add mod">
          <ac:chgData name="Mrs Wilson" userId="9394d324-266c-4071-84ce-fc642fbb2dfa" providerId="ADAL" clId="{A5A78599-F8F9-4AA5-9A6C-8F1ECB7027A6}" dt="2026-09-02T12:45:20.169" v="1445" actId="207"/>
          <ac:spMkLst>
            <pc:docMk/>
            <pc:sldMk cId="864711333" sldId="274"/>
            <ac:spMk id="15" creationId="{E8B10ADA-3BC2-E5BD-F1F2-E387610B05A8}"/>
          </ac:spMkLst>
        </pc:spChg>
        <pc:spChg chg="add mod">
          <ac:chgData name="Mrs Wilson" userId="9394d324-266c-4071-84ce-fc642fbb2dfa" providerId="ADAL" clId="{A5A78599-F8F9-4AA5-9A6C-8F1ECB7027A6}" dt="2026-09-02T12:44:38.270" v="1443" actId="207"/>
          <ac:spMkLst>
            <pc:docMk/>
            <pc:sldMk cId="864711333" sldId="274"/>
            <ac:spMk id="17" creationId="{C0A637E7-579B-18B1-7ABD-A7FD49AA506F}"/>
          </ac:spMkLst>
        </pc:spChg>
        <pc:picChg chg="add mod">
          <ac:chgData name="Mrs Wilson" userId="9394d324-266c-4071-84ce-fc642fbb2dfa" providerId="ADAL" clId="{A5A78599-F8F9-4AA5-9A6C-8F1ECB7027A6}" dt="2026-09-02T12:46:14.580" v="1450" actId="1076"/>
          <ac:picMkLst>
            <pc:docMk/>
            <pc:sldMk cId="864711333" sldId="274"/>
            <ac:picMk id="19" creationId="{8C33C0D1-19D2-AA1A-DC3E-13E1C496ADC2}"/>
          </ac:picMkLst>
        </pc:picChg>
      </pc:sldChg>
      <pc:sldChg chg="modSp mod">
        <pc:chgData name="Mrs Wilson" userId="9394d324-266c-4071-84ce-fc642fbb2dfa" providerId="ADAL" clId="{A5A78599-F8F9-4AA5-9A6C-8F1ECB7027A6}" dt="2026-09-02T12:18:31.690" v="42" actId="13926"/>
        <pc:sldMkLst>
          <pc:docMk/>
          <pc:sldMk cId="1258334288" sldId="279"/>
        </pc:sldMkLst>
        <pc:spChg chg="mod">
          <ac:chgData name="Mrs Wilson" userId="9394d324-266c-4071-84ce-fc642fbb2dfa" providerId="ADAL" clId="{A5A78599-F8F9-4AA5-9A6C-8F1ECB7027A6}" dt="2026-09-02T12:18:31.690" v="42" actId="13926"/>
          <ac:spMkLst>
            <pc:docMk/>
            <pc:sldMk cId="1258334288" sldId="279"/>
            <ac:spMk id="3" creationId="{00000000-0000-0000-0000-000000000000}"/>
          </ac:spMkLst>
        </pc:spChg>
      </pc:sldChg>
      <pc:sldChg chg="modSp mod">
        <pc:chgData name="Mrs Wilson" userId="9394d324-266c-4071-84ce-fc642fbb2dfa" providerId="ADAL" clId="{A5A78599-F8F9-4AA5-9A6C-8F1ECB7027A6}" dt="2026-09-02T12:26:30.261" v="355" actId="20577"/>
        <pc:sldMkLst>
          <pc:docMk/>
          <pc:sldMk cId="1656485518" sldId="285"/>
        </pc:sldMkLst>
        <pc:spChg chg="mod">
          <ac:chgData name="Mrs Wilson" userId="9394d324-266c-4071-84ce-fc642fbb2dfa" providerId="ADAL" clId="{A5A78599-F8F9-4AA5-9A6C-8F1ECB7027A6}" dt="2026-09-02T12:26:30.261" v="355" actId="20577"/>
          <ac:spMkLst>
            <pc:docMk/>
            <pc:sldMk cId="1656485518" sldId="285"/>
            <ac:spMk id="3" creationId="{00000000-0000-0000-0000-000000000000}"/>
          </ac:spMkLst>
        </pc:spChg>
      </pc:sldChg>
      <pc:sldChg chg="modSp mod">
        <pc:chgData name="Mrs Wilson" userId="9394d324-266c-4071-84ce-fc642fbb2dfa" providerId="ADAL" clId="{A5A78599-F8F9-4AA5-9A6C-8F1ECB7027A6}" dt="2026-09-02T12:33:55.546" v="588" actId="20577"/>
        <pc:sldMkLst>
          <pc:docMk/>
          <pc:sldMk cId="2578122678" sldId="286"/>
        </pc:sldMkLst>
        <pc:spChg chg="mod">
          <ac:chgData name="Mrs Wilson" userId="9394d324-266c-4071-84ce-fc642fbb2dfa" providerId="ADAL" clId="{A5A78599-F8F9-4AA5-9A6C-8F1ECB7027A6}" dt="2026-09-02T12:33:55.546" v="588" actId="20577"/>
          <ac:spMkLst>
            <pc:docMk/>
            <pc:sldMk cId="2578122678" sldId="286"/>
            <ac:spMk id="3" creationId="{00000000-0000-0000-0000-000000000000}"/>
          </ac:spMkLst>
        </pc:spChg>
      </pc:sldChg>
      <pc:sldChg chg="modSp mod">
        <pc:chgData name="Mrs Wilson" userId="9394d324-266c-4071-84ce-fc642fbb2dfa" providerId="ADAL" clId="{A5A78599-F8F9-4AA5-9A6C-8F1ECB7027A6}" dt="2026-09-02T12:30:40.983" v="418" actId="207"/>
        <pc:sldMkLst>
          <pc:docMk/>
          <pc:sldMk cId="4141097828" sldId="290"/>
        </pc:sldMkLst>
        <pc:spChg chg="mod">
          <ac:chgData name="Mrs Wilson" userId="9394d324-266c-4071-84ce-fc642fbb2dfa" providerId="ADAL" clId="{A5A78599-F8F9-4AA5-9A6C-8F1ECB7027A6}" dt="2026-09-02T12:30:40.983" v="418" actId="207"/>
          <ac:spMkLst>
            <pc:docMk/>
            <pc:sldMk cId="4141097828" sldId="290"/>
            <ac:spMk id="2" creationId="{00000000-0000-0000-0000-000000000000}"/>
          </ac:spMkLst>
        </pc:spChg>
        <pc:spChg chg="mod">
          <ac:chgData name="Mrs Wilson" userId="9394d324-266c-4071-84ce-fc642fbb2dfa" providerId="ADAL" clId="{A5A78599-F8F9-4AA5-9A6C-8F1ECB7027A6}" dt="2026-09-02T12:30:24.491" v="416" actId="27636"/>
          <ac:spMkLst>
            <pc:docMk/>
            <pc:sldMk cId="4141097828" sldId="290"/>
            <ac:spMk id="3" creationId="{00000000-0000-0000-0000-000000000000}"/>
          </ac:spMkLst>
        </pc:spChg>
      </pc:sldChg>
      <pc:sldChg chg="addSp delSp modSp new mod">
        <pc:chgData name="Mrs Wilson" userId="9394d324-266c-4071-84ce-fc642fbb2dfa" providerId="ADAL" clId="{A5A78599-F8F9-4AA5-9A6C-8F1ECB7027A6}" dt="2026-09-02T12:56:51.609" v="1882" actId="403"/>
        <pc:sldMkLst>
          <pc:docMk/>
          <pc:sldMk cId="3447203275" sldId="293"/>
        </pc:sldMkLst>
        <pc:spChg chg="mod">
          <ac:chgData name="Mrs Wilson" userId="9394d324-266c-4071-84ce-fc642fbb2dfa" providerId="ADAL" clId="{A5A78599-F8F9-4AA5-9A6C-8F1ECB7027A6}" dt="2026-09-02T12:50:33.719" v="1463" actId="20577"/>
          <ac:spMkLst>
            <pc:docMk/>
            <pc:sldMk cId="3447203275" sldId="293"/>
            <ac:spMk id="2" creationId="{D03BE10C-0FBA-BA57-A5FE-4B84732C50F5}"/>
          </ac:spMkLst>
        </pc:spChg>
        <pc:spChg chg="add mod">
          <ac:chgData name="Mrs Wilson" userId="9394d324-266c-4071-84ce-fc642fbb2dfa" providerId="ADAL" clId="{A5A78599-F8F9-4AA5-9A6C-8F1ECB7027A6}" dt="2026-09-02T12:56:51.609" v="1882" actId="403"/>
          <ac:spMkLst>
            <pc:docMk/>
            <pc:sldMk cId="3447203275" sldId="293"/>
            <ac:spMk id="5" creationId="{795E047B-3AF5-4B28-A287-85A37F699100}"/>
          </ac:spMkLst>
        </pc:spChg>
        <pc:picChg chg="add mod">
          <ac:chgData name="Mrs Wilson" userId="9394d324-266c-4071-84ce-fc642fbb2dfa" providerId="ADAL" clId="{A5A78599-F8F9-4AA5-9A6C-8F1ECB7027A6}" dt="2026-09-02T12:54:14.605" v="1579" actId="1076"/>
          <ac:picMkLst>
            <pc:docMk/>
            <pc:sldMk cId="3447203275" sldId="293"/>
            <ac:picMk id="4" creationId="{A4E43DE8-C208-47B1-BB77-9D08177D0866}"/>
          </ac:picMkLst>
        </pc:picChg>
        <pc:picChg chg="add mod">
          <ac:chgData name="Mrs Wilson" userId="9394d324-266c-4071-84ce-fc642fbb2dfa" providerId="ADAL" clId="{A5A78599-F8F9-4AA5-9A6C-8F1ECB7027A6}" dt="2026-09-02T12:54:12.361" v="1578" actId="1076"/>
          <ac:picMkLst>
            <pc:docMk/>
            <pc:sldMk cId="3447203275" sldId="293"/>
            <ac:picMk id="9" creationId="{2A267E22-4285-2476-E7CA-205F0DBE8C64}"/>
          </ac:picMkLst>
        </pc:picChg>
      </pc:sldChg>
      <pc:sldChg chg="addSp modSp new mod">
        <pc:chgData name="Mrs Wilson" userId="9394d324-266c-4071-84ce-fc642fbb2dfa" providerId="ADAL" clId="{A5A78599-F8F9-4AA5-9A6C-8F1ECB7027A6}" dt="2026-09-02T13:08:10.113" v="2784" actId="20577"/>
        <pc:sldMkLst>
          <pc:docMk/>
          <pc:sldMk cId="3671832377" sldId="294"/>
        </pc:sldMkLst>
        <pc:spChg chg="mod">
          <ac:chgData name="Mrs Wilson" userId="9394d324-266c-4071-84ce-fc642fbb2dfa" providerId="ADAL" clId="{A5A78599-F8F9-4AA5-9A6C-8F1ECB7027A6}" dt="2026-09-02T12:59:42.844" v="1921" actId="20577"/>
          <ac:spMkLst>
            <pc:docMk/>
            <pc:sldMk cId="3671832377" sldId="294"/>
            <ac:spMk id="2" creationId="{52F4FB65-CC12-D07F-417A-3A20A4BBA2E0}"/>
          </ac:spMkLst>
        </pc:spChg>
        <pc:spChg chg="add mod">
          <ac:chgData name="Mrs Wilson" userId="9394d324-266c-4071-84ce-fc642fbb2dfa" providerId="ADAL" clId="{A5A78599-F8F9-4AA5-9A6C-8F1ECB7027A6}" dt="2026-09-02T13:05:29.808" v="2433" actId="20577"/>
          <ac:spMkLst>
            <pc:docMk/>
            <pc:sldMk cId="3671832377" sldId="294"/>
            <ac:spMk id="3" creationId="{CC902C98-EE81-1191-5C1A-12D29EE3E7FD}"/>
          </ac:spMkLst>
        </pc:spChg>
        <pc:spChg chg="add mod">
          <ac:chgData name="Mrs Wilson" userId="9394d324-266c-4071-84ce-fc642fbb2dfa" providerId="ADAL" clId="{A5A78599-F8F9-4AA5-9A6C-8F1ECB7027A6}" dt="2026-09-02T13:08:10.113" v="2784" actId="20577"/>
          <ac:spMkLst>
            <pc:docMk/>
            <pc:sldMk cId="3671832377" sldId="294"/>
            <ac:spMk id="4" creationId="{BC2DC972-F00C-D4D0-AD4F-F8227183BC2A}"/>
          </ac:spMkLst>
        </pc:spChg>
      </pc:sldChg>
      <pc:sldChg chg="addSp modSp new mod">
        <pc:chgData name="Mrs Wilson" userId="9394d324-266c-4071-84ce-fc642fbb2dfa" providerId="ADAL" clId="{A5A78599-F8F9-4AA5-9A6C-8F1ECB7027A6}" dt="2026-09-02T13:11:56.935" v="2902" actId="1076"/>
        <pc:sldMkLst>
          <pc:docMk/>
          <pc:sldMk cId="2426338960" sldId="295"/>
        </pc:sldMkLst>
        <pc:spChg chg="mod">
          <ac:chgData name="Mrs Wilson" userId="9394d324-266c-4071-84ce-fc642fbb2dfa" providerId="ADAL" clId="{A5A78599-F8F9-4AA5-9A6C-8F1ECB7027A6}" dt="2026-09-02T13:08:43.098" v="2825" actId="20577"/>
          <ac:spMkLst>
            <pc:docMk/>
            <pc:sldMk cId="2426338960" sldId="295"/>
            <ac:spMk id="2" creationId="{064C123B-9395-A3D2-7156-6C8289CE2BB4}"/>
          </ac:spMkLst>
        </pc:spChg>
        <pc:spChg chg="add mod">
          <ac:chgData name="Mrs Wilson" userId="9394d324-266c-4071-84ce-fc642fbb2dfa" providerId="ADAL" clId="{A5A78599-F8F9-4AA5-9A6C-8F1ECB7027A6}" dt="2026-09-02T13:11:02.372" v="2859" actId="403"/>
          <ac:spMkLst>
            <pc:docMk/>
            <pc:sldMk cId="2426338960" sldId="295"/>
            <ac:spMk id="5" creationId="{E78C6D09-A49B-906F-C6B2-B9ACA8ABA31F}"/>
          </ac:spMkLst>
        </pc:spChg>
        <pc:spChg chg="add mod">
          <ac:chgData name="Mrs Wilson" userId="9394d324-266c-4071-84ce-fc642fbb2dfa" providerId="ADAL" clId="{A5A78599-F8F9-4AA5-9A6C-8F1ECB7027A6}" dt="2026-09-02T13:11:56.935" v="2902" actId="1076"/>
          <ac:spMkLst>
            <pc:docMk/>
            <pc:sldMk cId="2426338960" sldId="295"/>
            <ac:spMk id="8" creationId="{C9BCD79B-B752-08A0-C422-F17CDA2FF9E0}"/>
          </ac:spMkLst>
        </pc:spChg>
        <pc:picChg chg="add mod">
          <ac:chgData name="Mrs Wilson" userId="9394d324-266c-4071-84ce-fc642fbb2dfa" providerId="ADAL" clId="{A5A78599-F8F9-4AA5-9A6C-8F1ECB7027A6}" dt="2026-09-02T13:09:32.417" v="2828" actId="1076"/>
          <ac:picMkLst>
            <pc:docMk/>
            <pc:sldMk cId="2426338960" sldId="295"/>
            <ac:picMk id="4" creationId="{F0A11D55-6289-C24C-0F27-6EFC69A1B0B4}"/>
          </ac:picMkLst>
        </pc:picChg>
        <pc:picChg chg="add mod">
          <ac:chgData name="Mrs Wilson" userId="9394d324-266c-4071-84ce-fc642fbb2dfa" providerId="ADAL" clId="{A5A78599-F8F9-4AA5-9A6C-8F1ECB7027A6}" dt="2026-09-02T13:10:50.120" v="2852" actId="1076"/>
          <ac:picMkLst>
            <pc:docMk/>
            <pc:sldMk cId="2426338960" sldId="295"/>
            <ac:picMk id="7" creationId="{5E0EB62C-E22E-5F75-0747-FF63C7D396E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4E6B2D-F6F0-477C-9E36-F0E771E18890}"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B9A294-D618-4152-862F-4F3A7059315F}" type="slidenum">
              <a:rPr lang="en-GB" smtClean="0"/>
              <a:t>‹#›</a:t>
            </a:fld>
            <a:endParaRPr lang="en-GB"/>
          </a:p>
        </p:txBody>
      </p:sp>
    </p:spTree>
    <p:extLst>
      <p:ext uri="{BB962C8B-B14F-4D97-AF65-F5344CB8AC3E}">
        <p14:creationId xmlns:p14="http://schemas.microsoft.com/office/powerpoint/2010/main" val="1632082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2</a:t>
            </a:fld>
            <a:endParaRPr lang="en-GB"/>
          </a:p>
        </p:txBody>
      </p:sp>
    </p:spTree>
    <p:extLst>
      <p:ext uri="{BB962C8B-B14F-4D97-AF65-F5344CB8AC3E}">
        <p14:creationId xmlns:p14="http://schemas.microsoft.com/office/powerpoint/2010/main" val="2938365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p>
          <a:p>
            <a:endParaRPr lang="en-GB" sz="1100" dirty="0"/>
          </a:p>
        </p:txBody>
      </p:sp>
      <p:sp>
        <p:nvSpPr>
          <p:cNvPr id="4" name="Slide Number Placeholder 3"/>
          <p:cNvSpPr>
            <a:spLocks noGrp="1"/>
          </p:cNvSpPr>
          <p:nvPr>
            <p:ph type="sldNum" sz="quarter" idx="10"/>
          </p:nvPr>
        </p:nvSpPr>
        <p:spPr/>
        <p:txBody>
          <a:bodyPr/>
          <a:lstStyle/>
          <a:p>
            <a:fld id="{07B9A294-D618-4152-862F-4F3A7059315F}" type="slidenum">
              <a:rPr lang="en-GB" smtClean="0"/>
              <a:t>4</a:t>
            </a:fld>
            <a:endParaRPr lang="en-GB"/>
          </a:p>
        </p:txBody>
      </p:sp>
    </p:spTree>
    <p:extLst>
      <p:ext uri="{BB962C8B-B14F-4D97-AF65-F5344CB8AC3E}">
        <p14:creationId xmlns:p14="http://schemas.microsoft.com/office/powerpoint/2010/main" val="460851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6</a:t>
            </a:fld>
            <a:endParaRPr lang="en-GB"/>
          </a:p>
        </p:txBody>
      </p:sp>
    </p:spTree>
    <p:extLst>
      <p:ext uri="{BB962C8B-B14F-4D97-AF65-F5344CB8AC3E}">
        <p14:creationId xmlns:p14="http://schemas.microsoft.com/office/powerpoint/2010/main" val="1167695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B9A294-D618-4152-862F-4F3A7059315F}" type="slidenum">
              <a:rPr lang="en-GB" smtClean="0"/>
              <a:t>10</a:t>
            </a:fld>
            <a:endParaRPr lang="en-GB"/>
          </a:p>
        </p:txBody>
      </p:sp>
    </p:spTree>
    <p:extLst>
      <p:ext uri="{BB962C8B-B14F-4D97-AF65-F5344CB8AC3E}">
        <p14:creationId xmlns:p14="http://schemas.microsoft.com/office/powerpoint/2010/main" val="1410673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14</a:t>
            </a:fld>
            <a:endParaRPr lang="en-GB"/>
          </a:p>
        </p:txBody>
      </p:sp>
    </p:spTree>
    <p:extLst>
      <p:ext uri="{BB962C8B-B14F-4D97-AF65-F5344CB8AC3E}">
        <p14:creationId xmlns:p14="http://schemas.microsoft.com/office/powerpoint/2010/main" val="2579217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7B9A294-D618-4152-862F-4F3A7059315F}" type="slidenum">
              <a:rPr lang="en-GB" smtClean="0"/>
              <a:t>16</a:t>
            </a:fld>
            <a:endParaRPr lang="en-GB"/>
          </a:p>
        </p:txBody>
      </p:sp>
    </p:spTree>
    <p:extLst>
      <p:ext uri="{BB962C8B-B14F-4D97-AF65-F5344CB8AC3E}">
        <p14:creationId xmlns:p14="http://schemas.microsoft.com/office/powerpoint/2010/main" val="1341886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97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077544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2070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1054991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4210753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5B12A2-3077-428C-AF6A-7B8223C918BF}"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2947041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A5B12A2-3077-428C-AF6A-7B8223C918BF}" type="datetimeFigureOut">
              <a:rPr lang="en-GB" smtClean="0"/>
              <a:t>10/09/2026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631793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BB6BF19-126E-4B85-8F1C-E863E916E571}" type="slidenum">
              <a:rPr lang="en-GB" smtClean="0"/>
              <a:t>‹#›</a:t>
            </a:fld>
            <a:endParaRPr lang="en-GB"/>
          </a:p>
        </p:txBody>
      </p:sp>
    </p:spTree>
    <p:extLst>
      <p:ext uri="{BB962C8B-B14F-4D97-AF65-F5344CB8AC3E}">
        <p14:creationId xmlns:p14="http://schemas.microsoft.com/office/powerpoint/2010/main" val="3177230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A5B12A2-3077-428C-AF6A-7B8223C918BF}"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84138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9759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5B12A2-3077-428C-AF6A-7B8223C918BF}"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6BF19-126E-4B85-8F1C-E863E916E571}" type="slidenum">
              <a:rPr lang="en-GB" smtClean="0"/>
              <a:t>‹#›</a:t>
            </a:fld>
            <a:endParaRPr lang="en-GB"/>
          </a:p>
        </p:txBody>
      </p:sp>
    </p:spTree>
    <p:extLst>
      <p:ext uri="{BB962C8B-B14F-4D97-AF65-F5344CB8AC3E}">
        <p14:creationId xmlns:p14="http://schemas.microsoft.com/office/powerpoint/2010/main" val="3342359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A5B12A2-3077-428C-AF6A-7B8223C918BF}" type="datetimeFigureOut">
              <a:rPr lang="en-GB" smtClean="0"/>
              <a:t>10/09/2026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BB6BF19-126E-4B85-8F1C-E863E916E5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34775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gif"/></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11200" y="3764837"/>
            <a:ext cx="10885714" cy="580571"/>
          </a:xfrm>
          <a:prstGeom prst="round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41619" y="1320799"/>
            <a:ext cx="4126557" cy="4126557"/>
          </a:xfrm>
          <a:prstGeom prst="rect">
            <a:avLst/>
          </a:prstGeom>
        </p:spPr>
      </p:pic>
      <p:sp>
        <p:nvSpPr>
          <p:cNvPr id="8" name="Rounded Rectangle 7"/>
          <p:cNvSpPr/>
          <p:nvPr/>
        </p:nvSpPr>
        <p:spPr>
          <a:xfrm>
            <a:off x="6372231" y="4353475"/>
            <a:ext cx="4320627" cy="1085813"/>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Poppins" panose="00000500000000000000" pitchFamily="2" charset="0"/>
              <a:cs typeface="Poppins" panose="00000500000000000000" pitchFamily="2" charset="0"/>
            </a:endParaRPr>
          </a:p>
          <a:p>
            <a:pPr algn="ctr"/>
            <a:r>
              <a:rPr lang="en-GB" sz="6000" dirty="0">
                <a:solidFill>
                  <a:schemeClr val="tx1">
                    <a:lumMod val="65000"/>
                    <a:lumOff val="35000"/>
                  </a:schemeClr>
                </a:solidFill>
                <a:latin typeface="Poppins" panose="00000500000000000000" pitchFamily="2" charset="0"/>
                <a:cs typeface="Poppins" panose="00000500000000000000" pitchFamily="2" charset="0"/>
              </a:rPr>
              <a:t>Year 3 </a:t>
            </a:r>
          </a:p>
          <a:p>
            <a:pPr algn="ctr"/>
            <a:endParaRPr lang="en-GB" sz="6000" dirty="0">
              <a:solidFill>
                <a:schemeClr val="tx1"/>
              </a:solidFill>
              <a:latin typeface="Poppins" panose="00000500000000000000" pitchFamily="2" charset="0"/>
              <a:cs typeface="Poppins" panose="00000500000000000000" pitchFamily="2" charset="0"/>
            </a:endParaRPr>
          </a:p>
        </p:txBody>
      </p:sp>
      <p:pic>
        <p:nvPicPr>
          <p:cNvPr id="9" name="Picture 8"/>
          <p:cNvPicPr>
            <a:picLocks noChangeAspect="1"/>
          </p:cNvPicPr>
          <p:nvPr/>
        </p:nvPicPr>
        <p:blipFill>
          <a:blip r:embed="rId3"/>
          <a:stretch>
            <a:fillRect/>
          </a:stretch>
        </p:blipFill>
        <p:spPr>
          <a:xfrm>
            <a:off x="5872214" y="870856"/>
            <a:ext cx="5320661" cy="3017422"/>
          </a:xfrm>
          <a:prstGeom prst="rect">
            <a:avLst/>
          </a:prstGeom>
        </p:spPr>
      </p:pic>
    </p:spTree>
    <p:extLst>
      <p:ext uri="{BB962C8B-B14F-4D97-AF65-F5344CB8AC3E}">
        <p14:creationId xmlns:p14="http://schemas.microsoft.com/office/powerpoint/2010/main" val="323893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3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6" name="Rounded Rectangle 5"/>
          <p:cNvSpPr/>
          <p:nvPr/>
        </p:nvSpPr>
        <p:spPr>
          <a:xfrm>
            <a:off x="1287448" y="5183779"/>
            <a:ext cx="2849847" cy="637708"/>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Mrs Wilson</a:t>
            </a:r>
          </a:p>
        </p:txBody>
      </p:sp>
      <p:sp>
        <p:nvSpPr>
          <p:cNvPr id="9" name="Rounded Rectangle 8"/>
          <p:cNvSpPr/>
          <p:nvPr/>
        </p:nvSpPr>
        <p:spPr>
          <a:xfrm>
            <a:off x="3518031" y="1111504"/>
            <a:ext cx="4003126"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Class teachers: </a:t>
            </a:r>
          </a:p>
          <a:p>
            <a:pPr algn="ctr"/>
            <a:endParaRPr lang="en-GB" sz="2800" b="1" dirty="0">
              <a:solidFill>
                <a:schemeClr val="tx1"/>
              </a:solidFill>
              <a:latin typeface="Poppins" panose="00000500000000000000" pitchFamily="2" charset="0"/>
              <a:cs typeface="Poppins" panose="00000500000000000000" pitchFamily="2" charset="0"/>
            </a:endParaRPr>
          </a:p>
        </p:txBody>
      </p:sp>
      <p:sp>
        <p:nvSpPr>
          <p:cNvPr id="11" name="Rounded Rectangle 10"/>
          <p:cNvSpPr/>
          <p:nvPr/>
        </p:nvSpPr>
        <p:spPr>
          <a:xfrm>
            <a:off x="1789325" y="1106082"/>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3JW</a:t>
            </a:r>
          </a:p>
        </p:txBody>
      </p:sp>
      <p:sp>
        <p:nvSpPr>
          <p:cNvPr id="14" name="Rounded Rectangle 13"/>
          <p:cNvSpPr/>
          <p:nvPr/>
        </p:nvSpPr>
        <p:spPr>
          <a:xfrm>
            <a:off x="7521157" y="1138211"/>
            <a:ext cx="1728706" cy="600501"/>
          </a:xfrm>
          <a:prstGeom prst="roundRect">
            <a:avLst/>
          </a:prstGeom>
          <a:solidFill>
            <a:schemeClr val="bg1">
              <a:lumMod val="8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Poppins" panose="00000500000000000000" pitchFamily="2" charset="0"/>
                <a:cs typeface="Poppins" panose="00000500000000000000" pitchFamily="2" charset="0"/>
              </a:rPr>
              <a:t>3GC</a:t>
            </a:r>
          </a:p>
        </p:txBody>
      </p:sp>
      <p:sp>
        <p:nvSpPr>
          <p:cNvPr id="13" name="Rounded Rectangle 5">
            <a:extLst>
              <a:ext uri="{FF2B5EF4-FFF2-40B4-BE49-F238E27FC236}">
                <a16:creationId xmlns:a16="http://schemas.microsoft.com/office/drawing/2014/main" id="{8E09C2DA-D127-43AA-A7B5-8A5C2FFE6B41}"/>
              </a:ext>
            </a:extLst>
          </p:cNvPr>
          <p:cNvSpPr/>
          <p:nvPr/>
        </p:nvSpPr>
        <p:spPr>
          <a:xfrm>
            <a:off x="6960586" y="5183779"/>
            <a:ext cx="2849847" cy="637708"/>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lumMod val="65000"/>
                    <a:lumOff val="35000"/>
                  </a:schemeClr>
                </a:solidFill>
                <a:latin typeface="Poppins" panose="00000500000000000000" pitchFamily="2" charset="0"/>
                <a:cs typeface="Poppins" panose="00000500000000000000" pitchFamily="2" charset="0"/>
              </a:rPr>
              <a:t>Miss Clement</a:t>
            </a:r>
          </a:p>
        </p:txBody>
      </p:sp>
      <p:pic>
        <p:nvPicPr>
          <p:cNvPr id="16" name="Picture 15">
            <a:extLst>
              <a:ext uri="{FF2B5EF4-FFF2-40B4-BE49-F238E27FC236}">
                <a16:creationId xmlns:a16="http://schemas.microsoft.com/office/drawing/2014/main" id="{8AB0D929-AA37-426C-B50F-62C02C4F006D}"/>
              </a:ext>
            </a:extLst>
          </p:cNvPr>
          <p:cNvPicPr>
            <a:picLocks noChangeAspect="1"/>
          </p:cNvPicPr>
          <p:nvPr/>
        </p:nvPicPr>
        <p:blipFill>
          <a:blip r:embed="rId3"/>
          <a:stretch>
            <a:fillRect/>
          </a:stretch>
        </p:blipFill>
        <p:spPr>
          <a:xfrm>
            <a:off x="1640808" y="1851520"/>
            <a:ext cx="2143125" cy="3219450"/>
          </a:xfrm>
          <a:prstGeom prst="rect">
            <a:avLst/>
          </a:prstGeom>
        </p:spPr>
      </p:pic>
      <p:pic>
        <p:nvPicPr>
          <p:cNvPr id="4" name="Picture 3">
            <a:extLst>
              <a:ext uri="{FF2B5EF4-FFF2-40B4-BE49-F238E27FC236}">
                <a16:creationId xmlns:a16="http://schemas.microsoft.com/office/drawing/2014/main" id="{69684FE2-B29C-4B94-1617-32C072C705BB}"/>
              </a:ext>
            </a:extLst>
          </p:cNvPr>
          <p:cNvPicPr>
            <a:picLocks noChangeAspect="1"/>
          </p:cNvPicPr>
          <p:nvPr/>
        </p:nvPicPr>
        <p:blipFill>
          <a:blip r:embed="rId4"/>
          <a:srcRect l="10511" t="23999" r="3372"/>
          <a:stretch>
            <a:fillRect/>
          </a:stretch>
        </p:blipFill>
        <p:spPr>
          <a:xfrm>
            <a:off x="7115583" y="1934673"/>
            <a:ext cx="2539851" cy="2988654"/>
          </a:xfrm>
          <a:prstGeom prst="rect">
            <a:avLst/>
          </a:prstGeom>
        </p:spPr>
      </p:pic>
    </p:spTree>
    <p:extLst>
      <p:ext uri="{BB962C8B-B14F-4D97-AF65-F5344CB8AC3E}">
        <p14:creationId xmlns:p14="http://schemas.microsoft.com/office/powerpoint/2010/main" val="1130008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966" y="-731176"/>
            <a:ext cx="10058400" cy="1450757"/>
          </a:xfrm>
        </p:spPr>
        <p:txBody>
          <a:bodyPr>
            <a:normAutofit/>
          </a:bodyPr>
          <a:lstStyle/>
          <a:p>
            <a:r>
              <a:rPr lang="en-GB" sz="3600" b="1" dirty="0">
                <a:solidFill>
                  <a:schemeClr val="bg1">
                    <a:lumMod val="50000"/>
                  </a:schemeClr>
                </a:solidFill>
                <a:latin typeface="Poppins" panose="00000500000000000000" pitchFamily="2" charset="0"/>
                <a:cs typeface="Poppins" panose="00000500000000000000" pitchFamily="2" charset="0"/>
              </a:rPr>
              <a:t>The Year 3 Team:</a:t>
            </a:r>
            <a:endParaRPr lang="en-GB" sz="3600" dirty="0">
              <a:solidFill>
                <a:schemeClr val="bg1">
                  <a:lumMod val="50000"/>
                </a:schemeClr>
              </a:solidFill>
              <a:latin typeface="Poppins" panose="00000500000000000000" pitchFamily="2" charset="0"/>
              <a:cs typeface="Poppins" panose="00000500000000000000" pitchFamily="2" charset="0"/>
            </a:endParaRPr>
          </a:p>
        </p:txBody>
      </p:sp>
      <p:sp>
        <p:nvSpPr>
          <p:cNvPr id="8" name="Rectangle 7"/>
          <p:cNvSpPr/>
          <p:nvPr/>
        </p:nvSpPr>
        <p:spPr>
          <a:xfrm>
            <a:off x="1051545" y="2003995"/>
            <a:ext cx="10798629" cy="1000674"/>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9" name="Rounded Rectangle 8"/>
          <p:cNvSpPr/>
          <p:nvPr/>
        </p:nvSpPr>
        <p:spPr>
          <a:xfrm>
            <a:off x="4029933" y="943203"/>
            <a:ext cx="4367089" cy="600501"/>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bg1">
                  <a:lumMod val="50000"/>
                </a:schemeClr>
              </a:solidFill>
              <a:latin typeface="Poppins" panose="00000500000000000000" pitchFamily="2" charset="0"/>
              <a:cs typeface="Poppins" panose="00000500000000000000" pitchFamily="2" charset="0"/>
            </a:endParaRPr>
          </a:p>
          <a:p>
            <a:pPr algn="ctr"/>
            <a:r>
              <a:rPr lang="en-GB" sz="2800" b="1" dirty="0">
                <a:solidFill>
                  <a:schemeClr val="bg1">
                    <a:lumMod val="50000"/>
                  </a:schemeClr>
                </a:solidFill>
                <a:latin typeface="Poppins" panose="00000500000000000000" pitchFamily="2" charset="0"/>
                <a:cs typeface="Poppins" panose="00000500000000000000" pitchFamily="2" charset="0"/>
              </a:rPr>
              <a:t>Teaching Assistants:</a:t>
            </a:r>
          </a:p>
          <a:p>
            <a:pPr algn="ctr"/>
            <a:endParaRPr lang="en-GB" sz="2800" b="1" dirty="0">
              <a:solidFill>
                <a:schemeClr val="tx1">
                  <a:lumMod val="65000"/>
                  <a:lumOff val="35000"/>
                </a:schemeClr>
              </a:solidFill>
              <a:latin typeface="Poppins" panose="00000500000000000000" pitchFamily="2" charset="0"/>
              <a:cs typeface="Poppins" panose="00000500000000000000" pitchFamily="2" charset="0"/>
            </a:endParaRPr>
          </a:p>
        </p:txBody>
      </p:sp>
      <p:sp>
        <p:nvSpPr>
          <p:cNvPr id="14" name="Rounded Rectangle 11">
            <a:extLst>
              <a:ext uri="{FF2B5EF4-FFF2-40B4-BE49-F238E27FC236}">
                <a16:creationId xmlns:a16="http://schemas.microsoft.com/office/drawing/2014/main" id="{A46DF272-A5BA-4EF7-8AB4-41FD13154938}"/>
              </a:ext>
            </a:extLst>
          </p:cNvPr>
          <p:cNvSpPr/>
          <p:nvPr/>
        </p:nvSpPr>
        <p:spPr>
          <a:xfrm>
            <a:off x="2207628" y="4854683"/>
            <a:ext cx="2538466" cy="732108"/>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65000"/>
                    <a:lumOff val="35000"/>
                  </a:schemeClr>
                </a:solidFill>
                <a:latin typeface="Poppins" panose="00000500000000000000" pitchFamily="2" charset="0"/>
                <a:cs typeface="Poppins" panose="00000500000000000000" pitchFamily="2" charset="0"/>
              </a:rPr>
              <a:t>Mrs Somerset-Wilson</a:t>
            </a:r>
          </a:p>
        </p:txBody>
      </p:sp>
      <p:sp>
        <p:nvSpPr>
          <p:cNvPr id="15" name="Rounded Rectangle 11">
            <a:extLst>
              <a:ext uri="{FF2B5EF4-FFF2-40B4-BE49-F238E27FC236}">
                <a16:creationId xmlns:a16="http://schemas.microsoft.com/office/drawing/2014/main" id="{BD5D7E02-C05B-49A6-B0A5-241950065DF1}"/>
              </a:ext>
            </a:extLst>
          </p:cNvPr>
          <p:cNvSpPr/>
          <p:nvPr/>
        </p:nvSpPr>
        <p:spPr>
          <a:xfrm>
            <a:off x="7716610" y="4805100"/>
            <a:ext cx="2538466" cy="732108"/>
          </a:xfrm>
          <a:prstGeom prst="round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lumMod val="65000"/>
                    <a:lumOff val="35000"/>
                  </a:schemeClr>
                </a:solidFill>
                <a:latin typeface="Poppins" panose="00000500000000000000" pitchFamily="2" charset="0"/>
                <a:cs typeface="Poppins" panose="00000500000000000000" pitchFamily="2" charset="0"/>
              </a:rPr>
              <a:t>Mrs Whittle</a:t>
            </a:r>
          </a:p>
        </p:txBody>
      </p:sp>
      <p:pic>
        <p:nvPicPr>
          <p:cNvPr id="22" name="Picture 21">
            <a:extLst>
              <a:ext uri="{FF2B5EF4-FFF2-40B4-BE49-F238E27FC236}">
                <a16:creationId xmlns:a16="http://schemas.microsoft.com/office/drawing/2014/main" id="{30547C4D-4A24-41FF-9567-BBCEF7BE9282}"/>
              </a:ext>
            </a:extLst>
          </p:cNvPr>
          <p:cNvPicPr>
            <a:picLocks noChangeAspect="1"/>
          </p:cNvPicPr>
          <p:nvPr/>
        </p:nvPicPr>
        <p:blipFill>
          <a:blip r:embed="rId2"/>
          <a:stretch>
            <a:fillRect/>
          </a:stretch>
        </p:blipFill>
        <p:spPr>
          <a:xfrm>
            <a:off x="2543513" y="1874269"/>
            <a:ext cx="1881026" cy="2874376"/>
          </a:xfrm>
          <a:prstGeom prst="rect">
            <a:avLst/>
          </a:prstGeom>
        </p:spPr>
      </p:pic>
      <p:pic>
        <p:nvPicPr>
          <p:cNvPr id="5" name="Picture 4">
            <a:extLst>
              <a:ext uri="{FF2B5EF4-FFF2-40B4-BE49-F238E27FC236}">
                <a16:creationId xmlns:a16="http://schemas.microsoft.com/office/drawing/2014/main" id="{AFBBA2AE-B487-B221-5B6F-450EFF8AC737}"/>
              </a:ext>
            </a:extLst>
          </p:cNvPr>
          <p:cNvPicPr>
            <a:picLocks noChangeAspect="1"/>
          </p:cNvPicPr>
          <p:nvPr/>
        </p:nvPicPr>
        <p:blipFill>
          <a:blip r:embed="rId3"/>
          <a:stretch>
            <a:fillRect/>
          </a:stretch>
        </p:blipFill>
        <p:spPr>
          <a:xfrm>
            <a:off x="7987314" y="1814289"/>
            <a:ext cx="1997058" cy="2995586"/>
          </a:xfrm>
          <a:prstGeom prst="rect">
            <a:avLst/>
          </a:prstGeom>
        </p:spPr>
      </p:pic>
    </p:spTree>
    <p:extLst>
      <p:ext uri="{BB962C8B-B14F-4D97-AF65-F5344CB8AC3E}">
        <p14:creationId xmlns:p14="http://schemas.microsoft.com/office/powerpoint/2010/main" val="3515145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78" y="2686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Vision and Values:</a:t>
            </a:r>
          </a:p>
        </p:txBody>
      </p:sp>
      <p:pic>
        <p:nvPicPr>
          <p:cNvPr id="4" name="Picture 3"/>
          <p:cNvPicPr>
            <a:picLocks noChangeAspect="1"/>
          </p:cNvPicPr>
          <p:nvPr/>
        </p:nvPicPr>
        <p:blipFill>
          <a:blip r:embed="rId3"/>
          <a:stretch>
            <a:fillRect/>
          </a:stretch>
        </p:blipFill>
        <p:spPr>
          <a:xfrm>
            <a:off x="370038" y="4352509"/>
            <a:ext cx="11512883" cy="1773998"/>
          </a:xfrm>
          <a:prstGeom prst="rect">
            <a:avLst/>
          </a:prstGeom>
        </p:spPr>
      </p:pic>
      <p:pic>
        <p:nvPicPr>
          <p:cNvPr id="5" name="Picture 4"/>
          <p:cNvPicPr>
            <a:picLocks noChangeAspect="1"/>
          </p:cNvPicPr>
          <p:nvPr/>
        </p:nvPicPr>
        <p:blipFill>
          <a:blip r:embed="rId4"/>
          <a:stretch>
            <a:fillRect/>
          </a:stretch>
        </p:blipFill>
        <p:spPr>
          <a:xfrm>
            <a:off x="4741963" y="1881470"/>
            <a:ext cx="2769031" cy="2309000"/>
          </a:xfrm>
          <a:prstGeom prst="rect">
            <a:avLst/>
          </a:prstGeom>
        </p:spPr>
      </p:pic>
    </p:spTree>
    <p:extLst>
      <p:ext uri="{BB962C8B-B14F-4D97-AF65-F5344CB8AC3E}">
        <p14:creationId xmlns:p14="http://schemas.microsoft.com/office/powerpoint/2010/main" val="2108743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426" y="914400"/>
            <a:ext cx="10058400" cy="1450757"/>
          </a:xfrm>
        </p:spPr>
        <p:txBody>
          <a:bodyPr>
            <a:normAutofit fontScale="90000"/>
          </a:bodyPr>
          <a:lstStyle/>
          <a:p>
            <a:r>
              <a:rPr lang="en-GB" b="1" dirty="0">
                <a:solidFill>
                  <a:schemeClr val="bg1">
                    <a:lumMod val="50000"/>
                  </a:schemeClr>
                </a:solidFill>
                <a:latin typeface="Poppins" panose="00000500000000000000" pitchFamily="2" charset="0"/>
                <a:cs typeface="Poppins" panose="00000500000000000000" pitchFamily="2" charset="0"/>
              </a:rPr>
              <a:t>What does my child need to bring?</a:t>
            </a:r>
            <a:br>
              <a:rPr lang="en-GB" b="1" dirty="0">
                <a:solidFill>
                  <a:schemeClr val="bg1">
                    <a:lumMod val="50000"/>
                  </a:schemeClr>
                </a:solidFill>
                <a:latin typeface="Poppins" panose="00000500000000000000" pitchFamily="2" charset="0"/>
                <a:cs typeface="Poppins" panose="00000500000000000000" pitchFamily="2" charset="0"/>
              </a:rPr>
            </a:br>
            <a:endParaRPr lang="en-GB" dirty="0">
              <a:solidFill>
                <a:schemeClr val="bg1">
                  <a:lumMod val="50000"/>
                </a:schemeClr>
              </a:solidFill>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404934" y="1837877"/>
            <a:ext cx="11043920" cy="4428451"/>
          </a:xfrm>
        </p:spPr>
        <p:txBody>
          <a:bodyPr>
            <a:normAutofit fontScale="92500" lnSpcReduction="10000"/>
          </a:bodyPr>
          <a:lstStyle/>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All stationery your child requires will be provided by the school (caveat – handwriting pen)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School planner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Reading book from home/ school</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 bottle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Morning snack (fruit/veg)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Waterproof coat </a:t>
            </a:r>
          </a:p>
          <a:p>
            <a:pPr>
              <a:buFont typeface="Wingdings" panose="05000000000000000000" pitchFamily="2" charset="2"/>
              <a:buChar char="§"/>
            </a:pPr>
            <a:r>
              <a:rPr lang="en-GB" sz="2800" dirty="0">
                <a:solidFill>
                  <a:schemeClr val="bg1">
                    <a:lumMod val="50000"/>
                  </a:schemeClr>
                </a:solidFill>
                <a:latin typeface="Poppins" panose="00000500000000000000" pitchFamily="2" charset="0"/>
                <a:cs typeface="Poppins" panose="00000500000000000000" pitchFamily="2" charset="0"/>
              </a:rPr>
              <a:t>Trainers (for break / lunchtime football) </a:t>
            </a:r>
          </a:p>
          <a:p>
            <a:pPr marL="0" indent="0">
              <a:buNone/>
            </a:pPr>
            <a:r>
              <a:rPr lang="en-GB" sz="2800" b="1" i="1" u="sng" dirty="0">
                <a:solidFill>
                  <a:schemeClr val="bg1">
                    <a:lumMod val="50000"/>
                  </a:schemeClr>
                </a:solidFill>
                <a:latin typeface="Poppins" panose="00000500000000000000" pitchFamily="2" charset="0"/>
                <a:cs typeface="Poppins" panose="00000500000000000000" pitchFamily="2" charset="0"/>
              </a:rPr>
              <a:t>*Please ensure all items are named – thank you!</a:t>
            </a:r>
            <a:endParaRPr lang="en-GB" b="1" i="1" u="sng" dirty="0">
              <a:solidFill>
                <a:schemeClr val="bg1">
                  <a:lumMod val="50000"/>
                </a:schemeClr>
              </a:solidFill>
            </a:endParaRPr>
          </a:p>
        </p:txBody>
      </p:sp>
      <p:pic>
        <p:nvPicPr>
          <p:cNvPr id="1026" name="Picture 2" descr="83 Reusable Water Bottle Clip Art Illustrations &amp;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1331" y="265154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7849533" y="2984720"/>
            <a:ext cx="1456196" cy="1809945"/>
          </a:xfrm>
          <a:prstGeom prst="rect">
            <a:avLst/>
          </a:prstGeom>
        </p:spPr>
      </p:pic>
      <p:pic>
        <p:nvPicPr>
          <p:cNvPr id="5" name="Picture 4"/>
          <p:cNvPicPr>
            <a:picLocks noChangeAspect="1"/>
          </p:cNvPicPr>
          <p:nvPr/>
        </p:nvPicPr>
        <p:blipFill>
          <a:blip r:embed="rId4"/>
          <a:stretch>
            <a:fillRect/>
          </a:stretch>
        </p:blipFill>
        <p:spPr>
          <a:xfrm>
            <a:off x="9741331" y="5081048"/>
            <a:ext cx="1518108" cy="879988"/>
          </a:xfrm>
          <a:prstGeom prst="rect">
            <a:avLst/>
          </a:prstGeom>
        </p:spPr>
      </p:pic>
    </p:spTree>
    <p:extLst>
      <p:ext uri="{BB962C8B-B14F-4D97-AF65-F5344CB8AC3E}">
        <p14:creationId xmlns:p14="http://schemas.microsoft.com/office/powerpoint/2010/main" val="302115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411" y="206658"/>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P.E Kit:</a:t>
            </a:r>
            <a:endParaRPr lang="en-GB" dirty="0">
              <a:solidFill>
                <a:schemeClr val="tx1">
                  <a:lumMod val="50000"/>
                  <a:lumOff val="50000"/>
                </a:schemeClr>
              </a:solidFill>
              <a:latin typeface="Poppins" panose="00000500000000000000" pitchFamily="2" charset="0"/>
              <a:cs typeface="Poppins" panose="00000500000000000000" pitchFamily="2" charset="0"/>
            </a:endParaRPr>
          </a:p>
        </p:txBody>
      </p:sp>
      <p:sp>
        <p:nvSpPr>
          <p:cNvPr id="4" name="Content Placeholder 2"/>
          <p:cNvSpPr txBox="1">
            <a:spLocks/>
          </p:cNvSpPr>
          <p:nvPr/>
        </p:nvSpPr>
        <p:spPr>
          <a:xfrm>
            <a:off x="376519" y="1845733"/>
            <a:ext cx="11241740" cy="444749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Wingdings" panose="05000000000000000000" pitchFamily="2" charset="2"/>
              <a:buChar char="v"/>
            </a:pPr>
            <a:endParaRPr lang="en-GB" sz="3200" dirty="0"/>
          </a:p>
        </p:txBody>
      </p:sp>
      <p:sp>
        <p:nvSpPr>
          <p:cNvPr id="3" name="Rectangle 2"/>
          <p:cNvSpPr/>
          <p:nvPr/>
        </p:nvSpPr>
        <p:spPr>
          <a:xfrm>
            <a:off x="376517" y="1761250"/>
            <a:ext cx="11636187" cy="3416320"/>
          </a:xfrm>
          <a:prstGeom prst="rect">
            <a:avLst/>
          </a:prstGeom>
        </p:spPr>
        <p:txBody>
          <a:bodyPr wrap="square">
            <a:spAutoFit/>
          </a:bodyPr>
          <a:lstStyle/>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Emerald green short-sleeved polo shirt with logo</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shorts </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Short black socks</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Plain black tracksuit for winter</a:t>
            </a:r>
          </a:p>
          <a:p>
            <a:pPr marL="342900" indent="-342900">
              <a:buFont typeface="Wingdings" panose="05000000000000000000" pitchFamily="2" charset="2"/>
              <a:buChar char="§"/>
            </a:pPr>
            <a:r>
              <a:rPr lang="en-GB" sz="2400" dirty="0">
                <a:solidFill>
                  <a:schemeClr val="tx1">
                    <a:lumMod val="50000"/>
                    <a:lumOff val="50000"/>
                  </a:schemeClr>
                </a:solidFill>
                <a:latin typeface="Poppins" panose="00000500000000000000" pitchFamily="2" charset="0"/>
                <a:cs typeface="Poppins" panose="00000500000000000000" pitchFamily="2" charset="0"/>
              </a:rPr>
              <a:t>Trainers only to be worn on P.E. days, but should be in school for break/lunchtime football.</a:t>
            </a:r>
          </a:p>
          <a:p>
            <a:pPr marL="342900" indent="-342900">
              <a:buFont typeface="Wingdings" panose="05000000000000000000" pitchFamily="2" charset="2"/>
              <a:buChar char="§"/>
            </a:pPr>
            <a:r>
              <a:rPr lang="en-GB" sz="2400" dirty="0">
                <a:solidFill>
                  <a:schemeClr val="tx1">
                    <a:lumMod val="50000"/>
                    <a:lumOff val="50000"/>
                  </a:schemeClr>
                </a:solidFill>
                <a:highlight>
                  <a:srgbClr val="FFFF00"/>
                </a:highlight>
                <a:latin typeface="Poppins" panose="00000500000000000000" pitchFamily="2" charset="0"/>
                <a:cs typeface="Poppins" panose="00000500000000000000" pitchFamily="2" charset="0"/>
              </a:rPr>
              <a:t>Earrings must be removed </a:t>
            </a:r>
            <a:r>
              <a:rPr lang="en-GB" sz="2400" dirty="0">
                <a:solidFill>
                  <a:schemeClr val="tx1">
                    <a:lumMod val="50000"/>
                    <a:lumOff val="50000"/>
                  </a:schemeClr>
                </a:solidFill>
                <a:latin typeface="Poppins" panose="00000500000000000000" pitchFamily="2" charset="0"/>
                <a:cs typeface="Poppins" panose="00000500000000000000" pitchFamily="2" charset="0"/>
              </a:rPr>
              <a:t>&amp; hair tied back and off the face</a:t>
            </a:r>
          </a:p>
          <a:p>
            <a:r>
              <a:rPr lang="en-GB" sz="2400" b="1" i="1" dirty="0">
                <a:solidFill>
                  <a:schemeClr val="tx1">
                    <a:lumMod val="50000"/>
                    <a:lumOff val="50000"/>
                  </a:schemeClr>
                </a:solidFill>
                <a:latin typeface="Poppins" panose="00000500000000000000" pitchFamily="2" charset="0"/>
                <a:cs typeface="Poppins" panose="00000500000000000000" pitchFamily="2" charset="0"/>
              </a:rPr>
              <a:t>     No gym/cycling shorts or leggings please</a:t>
            </a:r>
          </a:p>
          <a:p>
            <a:endParaRPr lang="en-GB" sz="2400" dirty="0">
              <a:latin typeface="Poppins" panose="00000500000000000000" pitchFamily="2" charset="0"/>
              <a:cs typeface="Poppins" panose="00000500000000000000" pitchFamily="2" charset="0"/>
            </a:endParaRPr>
          </a:p>
        </p:txBody>
      </p:sp>
      <p:pic>
        <p:nvPicPr>
          <p:cNvPr id="7" name="Picture 6"/>
          <p:cNvPicPr>
            <a:picLocks noChangeAspect="1"/>
          </p:cNvPicPr>
          <p:nvPr/>
        </p:nvPicPr>
        <p:blipFill>
          <a:blip r:embed="rId3"/>
          <a:stretch>
            <a:fillRect/>
          </a:stretch>
        </p:blipFill>
        <p:spPr>
          <a:xfrm>
            <a:off x="6347012" y="0"/>
            <a:ext cx="5495364" cy="1707848"/>
          </a:xfrm>
          <a:prstGeom prst="rect">
            <a:avLst/>
          </a:prstGeom>
        </p:spPr>
      </p:pic>
      <p:pic>
        <p:nvPicPr>
          <p:cNvPr id="8" name="Picture 7"/>
          <p:cNvPicPr>
            <a:picLocks noChangeAspect="1"/>
          </p:cNvPicPr>
          <p:nvPr/>
        </p:nvPicPr>
        <p:blipFill>
          <a:blip r:embed="rId4"/>
          <a:stretch>
            <a:fillRect/>
          </a:stretch>
        </p:blipFill>
        <p:spPr>
          <a:xfrm>
            <a:off x="628371" y="4952167"/>
            <a:ext cx="6166877" cy="1103990"/>
          </a:xfrm>
          <a:prstGeom prst="rect">
            <a:avLst/>
          </a:prstGeom>
        </p:spPr>
      </p:pic>
    </p:spTree>
    <p:extLst>
      <p:ext uri="{BB962C8B-B14F-4D97-AF65-F5344CB8AC3E}">
        <p14:creationId xmlns:p14="http://schemas.microsoft.com/office/powerpoint/2010/main" val="1258334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547" y="-373374"/>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How is the week structured?</a:t>
            </a:r>
          </a:p>
        </p:txBody>
      </p:sp>
      <p:sp>
        <p:nvSpPr>
          <p:cNvPr id="3" name="Content Placeholder 2"/>
          <p:cNvSpPr>
            <a:spLocks noGrp="1"/>
          </p:cNvSpPr>
          <p:nvPr>
            <p:ph idx="1"/>
          </p:nvPr>
        </p:nvSpPr>
        <p:spPr>
          <a:xfrm>
            <a:off x="149013" y="1077383"/>
            <a:ext cx="11924453" cy="5238749"/>
          </a:xfrm>
          <a:solidFill>
            <a:schemeClr val="bg1"/>
          </a:solidFill>
        </p:spPr>
        <p:txBody>
          <a:bodyPr>
            <a:normAutofit/>
          </a:bodyPr>
          <a:lstStyle/>
          <a:p>
            <a:pPr>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English (including reading, writing, grammar, spelling &amp; handwriting) and Maths are taught daily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Weekly timetable includes P.E, R.E, Science, Music, French &amp; PSHE</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Geography, History, Computing, Art &amp; Design and Design Technology will be taught in units throughout the year </a:t>
            </a:r>
          </a:p>
          <a:p>
            <a:pPr marL="0" indent="0">
              <a:buNone/>
            </a:pPr>
            <a:endParaRPr lang="en-GB" sz="26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600" dirty="0">
                <a:solidFill>
                  <a:schemeClr val="tx1">
                    <a:lumMod val="50000"/>
                    <a:lumOff val="50000"/>
                  </a:schemeClr>
                </a:solidFill>
                <a:latin typeface="Poppins" panose="00000500000000000000" pitchFamily="2" charset="0"/>
                <a:cs typeface="Poppins" panose="00000500000000000000" pitchFamily="2" charset="0"/>
              </a:rPr>
              <a:t>A</a:t>
            </a:r>
            <a:r>
              <a:rPr lang="en-GB" sz="2600" dirty="0">
                <a:solidFill>
                  <a:schemeClr val="bg1">
                    <a:lumMod val="50000"/>
                  </a:schemeClr>
                </a:solidFill>
                <a:latin typeface="Poppins" panose="00000500000000000000" pitchFamily="2" charset="0"/>
                <a:cs typeface="Poppins" panose="00000500000000000000" pitchFamily="2" charset="0"/>
              </a:rPr>
              <a:t>s each subject area is taught discretely, children are taught to appreciate the distinctive uniqueness of individual subjects and aspire to become future scientists, computer coders, historians, etc.</a:t>
            </a: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endParaRPr lang="en-GB" dirty="0"/>
          </a:p>
        </p:txBody>
      </p:sp>
    </p:spTree>
    <p:extLst>
      <p:ext uri="{BB962C8B-B14F-4D97-AF65-F5344CB8AC3E}">
        <p14:creationId xmlns:p14="http://schemas.microsoft.com/office/powerpoint/2010/main" val="3862391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pic>
        <p:nvPicPr>
          <p:cNvPr id="6" name="Content Placeholder 5">
            <a:extLst>
              <a:ext uri="{FF2B5EF4-FFF2-40B4-BE49-F238E27FC236}">
                <a16:creationId xmlns:a16="http://schemas.microsoft.com/office/drawing/2014/main" id="{83D17B9C-EFD6-E4A7-FDE1-638C0CE09A97}"/>
              </a:ext>
            </a:extLst>
          </p:cNvPr>
          <p:cNvPicPr>
            <a:picLocks noGrp="1" noChangeAspect="1"/>
          </p:cNvPicPr>
          <p:nvPr>
            <p:ph idx="1"/>
          </p:nvPr>
        </p:nvPicPr>
        <p:blipFill>
          <a:blip r:embed="rId2"/>
          <a:stretch>
            <a:fillRect/>
          </a:stretch>
        </p:blipFill>
        <p:spPr>
          <a:xfrm>
            <a:off x="4163307" y="1845734"/>
            <a:ext cx="6989585" cy="4270375"/>
          </a:xfrm>
          <a:prstGeom prst="rect">
            <a:avLst/>
          </a:prstGeom>
        </p:spPr>
      </p:pic>
      <p:sp>
        <p:nvSpPr>
          <p:cNvPr id="8" name="TextBox 7">
            <a:extLst>
              <a:ext uri="{FF2B5EF4-FFF2-40B4-BE49-F238E27FC236}">
                <a16:creationId xmlns:a16="http://schemas.microsoft.com/office/drawing/2014/main" id="{B8B43ABC-C6A7-6B1C-C1D6-98DB95E77047}"/>
              </a:ext>
            </a:extLst>
          </p:cNvPr>
          <p:cNvSpPr txBox="1"/>
          <p:nvPr/>
        </p:nvSpPr>
        <p:spPr>
          <a:xfrm>
            <a:off x="304800" y="2057399"/>
            <a:ext cx="3858507" cy="3539430"/>
          </a:xfrm>
          <a:prstGeom prst="rect">
            <a:avLst/>
          </a:prstGeom>
          <a:noFill/>
        </p:spPr>
        <p:txBody>
          <a:bodyPr wrap="square" rtlCol="0">
            <a:spAutoFit/>
          </a:bodyPr>
          <a:lstStyle/>
          <a:p>
            <a:r>
              <a:rPr lang="en-GB" sz="3200" b="1" dirty="0"/>
              <a:t>English</a:t>
            </a:r>
          </a:p>
          <a:p>
            <a:r>
              <a:rPr lang="en-GB" sz="2400" dirty="0"/>
              <a:t>Across the school, our English lessons are planned with this structure in mind.  Using quality texts, we develop our writing skills through oracy, exploration of text, grammar, spelling and explicit handwriting sessions. </a:t>
            </a:r>
          </a:p>
        </p:txBody>
      </p:sp>
    </p:spTree>
    <p:extLst>
      <p:ext uri="{BB962C8B-B14F-4D97-AF65-F5344CB8AC3E}">
        <p14:creationId xmlns:p14="http://schemas.microsoft.com/office/powerpoint/2010/main" val="2562228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importance of reading</a:t>
            </a:r>
          </a:p>
        </p:txBody>
      </p:sp>
      <p:sp>
        <p:nvSpPr>
          <p:cNvPr id="3" name="Content Placeholder 2"/>
          <p:cNvSpPr>
            <a:spLocks noGrp="1"/>
          </p:cNvSpPr>
          <p:nvPr>
            <p:ph idx="1"/>
          </p:nvPr>
        </p:nvSpPr>
        <p:spPr>
          <a:xfrm>
            <a:off x="662152" y="1965002"/>
            <a:ext cx="10909738" cy="4023360"/>
          </a:xfrm>
        </p:spPr>
        <p:txBody>
          <a:bodyPr>
            <a:normAutofit/>
          </a:bodyPr>
          <a:lstStyle/>
          <a:p>
            <a:pPr marL="0" indent="0">
              <a:buNone/>
            </a:pPr>
            <a:r>
              <a:rPr lang="en-GB" sz="2400" b="1" u="sng" dirty="0"/>
              <a:t>Returning books </a:t>
            </a:r>
            <a:r>
              <a:rPr lang="en-GB" sz="2400" dirty="0"/>
              <a:t>– if anyone thinks they may still have book band or library books at home, please do bring them in, either to the office or to us.</a:t>
            </a:r>
          </a:p>
          <a:p>
            <a:pPr marL="0" indent="0">
              <a:buNone/>
            </a:pPr>
            <a:r>
              <a:rPr lang="en-GB" sz="2400" b="1" u="sng" dirty="0"/>
              <a:t>Developing reading for pleasure </a:t>
            </a:r>
            <a:r>
              <a:rPr lang="en-GB" sz="2400" dirty="0"/>
              <a:t>– the importance of reading and enjoying books cannot be overstated – it has a huge impact on all areas of learning and on positive mental health and self-esteem.</a:t>
            </a:r>
          </a:p>
          <a:p>
            <a:pPr marL="0" indent="0">
              <a:buNone/>
            </a:pPr>
            <a:r>
              <a:rPr lang="en-GB" sz="2400" dirty="0"/>
              <a:t>We know it can be tricky to find books that children will want to read at home. Please do take a look at our Recommended Reading List, which can be found on the school website, but also do ask us if you’d like further support with identifying books your children might like. </a:t>
            </a:r>
          </a:p>
          <a:p>
            <a:pPr marL="0" indent="0">
              <a:buNone/>
            </a:pPr>
            <a:r>
              <a:rPr lang="en-GB" sz="2400" dirty="0"/>
              <a:t>https://www.st-marks.bournemouth.sch.uk/recommended-book-lists/</a:t>
            </a:r>
          </a:p>
        </p:txBody>
      </p:sp>
      <p:pic>
        <p:nvPicPr>
          <p:cNvPr id="4" name="Picture 3"/>
          <p:cNvPicPr>
            <a:picLocks noChangeAspect="1"/>
          </p:cNvPicPr>
          <p:nvPr/>
        </p:nvPicPr>
        <p:blipFill>
          <a:blip r:embed="rId2"/>
          <a:stretch>
            <a:fillRect/>
          </a:stretch>
        </p:blipFill>
        <p:spPr>
          <a:xfrm>
            <a:off x="10120980" y="5133704"/>
            <a:ext cx="1034700" cy="1470780"/>
          </a:xfrm>
          <a:prstGeom prst="rect">
            <a:avLst/>
          </a:prstGeom>
        </p:spPr>
      </p:pic>
    </p:spTree>
    <p:extLst>
      <p:ext uri="{BB962C8B-B14F-4D97-AF65-F5344CB8AC3E}">
        <p14:creationId xmlns:p14="http://schemas.microsoft.com/office/powerpoint/2010/main" val="3381290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3999" y="934650"/>
            <a:ext cx="9872133" cy="707886"/>
          </a:xfrm>
          <a:prstGeom prst="rect">
            <a:avLst/>
          </a:prstGeom>
        </p:spPr>
        <p:txBody>
          <a:bodyPr wrap="square">
            <a:spAutoFit/>
          </a:bodyPr>
          <a:lstStyle/>
          <a:p>
            <a:r>
              <a:rPr lang="en-GB" sz="4000" b="1" dirty="0">
                <a:solidFill>
                  <a:schemeClr val="bg1">
                    <a:lumMod val="50000"/>
                  </a:schemeClr>
                </a:solidFill>
                <a:latin typeface="Poppins" panose="00000500000000000000" pitchFamily="2" charset="0"/>
                <a:cs typeface="Poppins" panose="00000500000000000000" pitchFamily="2" charset="0"/>
              </a:rPr>
              <a:t>A selection of our Year 3  class texts:</a:t>
            </a:r>
            <a:endParaRPr lang="en-GB" sz="4000" dirty="0">
              <a:solidFill>
                <a:schemeClr val="bg1">
                  <a:lumMod val="50000"/>
                </a:schemeClr>
              </a:solidFill>
            </a:endParaRPr>
          </a:p>
        </p:txBody>
      </p:sp>
      <p:pic>
        <p:nvPicPr>
          <p:cNvPr id="1026" name="Picture 2" descr="https://pictures.abebooks.com/isbn/9780140315974-u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14" y="1971713"/>
            <a:ext cx="2583750" cy="393359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7291" y="2236921"/>
            <a:ext cx="2911807" cy="34031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a:off x="5730534" y="1880466"/>
            <a:ext cx="3432913" cy="4275110"/>
          </a:xfrm>
          <a:prstGeom prst="rect">
            <a:avLst/>
          </a:prstGeom>
        </p:spPr>
      </p:pic>
      <p:pic>
        <p:nvPicPr>
          <p:cNvPr id="6" name="Picture 5"/>
          <p:cNvPicPr>
            <a:picLocks noChangeAspect="1"/>
          </p:cNvPicPr>
          <p:nvPr/>
        </p:nvPicPr>
        <p:blipFill rotWithShape="1">
          <a:blip r:embed="rId6"/>
          <a:srcRect l="12423" r="11215"/>
          <a:stretch/>
        </p:blipFill>
        <p:spPr>
          <a:xfrm>
            <a:off x="9303025" y="2279255"/>
            <a:ext cx="2655520" cy="3477532"/>
          </a:xfrm>
          <a:prstGeom prst="rect">
            <a:avLst/>
          </a:prstGeom>
        </p:spPr>
      </p:pic>
    </p:spTree>
    <p:extLst>
      <p:ext uri="{BB962C8B-B14F-4D97-AF65-F5344CB8AC3E}">
        <p14:creationId xmlns:p14="http://schemas.microsoft.com/office/powerpoint/2010/main" val="2202841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0" y="2247912"/>
            <a:ext cx="8229600" cy="4269316"/>
          </a:xfrm>
        </p:spPr>
        <p:txBody>
          <a:bodyPr>
            <a:normAutofit/>
          </a:bodyPr>
          <a:lstStyle/>
          <a:p>
            <a:pPr marL="0" indent="0">
              <a:buNone/>
            </a:pPr>
            <a:r>
              <a:rPr lang="en-GB" sz="2800" b="1" dirty="0">
                <a:solidFill>
                  <a:schemeClr val="bg1">
                    <a:lumMod val="50000"/>
                  </a:schemeClr>
                </a:solidFill>
                <a:latin typeface="Poppins" panose="00000500000000000000" pitchFamily="2" charset="0"/>
                <a:cs typeface="Poppins" panose="00000500000000000000" pitchFamily="2" charset="0"/>
              </a:rPr>
              <a:t>Maths:</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We will continue to use the White Rose scheme of learning to deliver high-quality mathematics lessons with a focus on developing the children’s mathematical fluency, as well as their ability to problem solve and apply their learning to different real-life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7600" y="1096963"/>
            <a:ext cx="2831199" cy="2831199"/>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6133" y="4195168"/>
            <a:ext cx="2454960" cy="1949527"/>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17798" t="12698" r="14870" b="62434"/>
          <a:stretch/>
        </p:blipFill>
        <p:spPr>
          <a:xfrm>
            <a:off x="4822810" y="479727"/>
            <a:ext cx="4326466" cy="1128646"/>
          </a:xfrm>
          <a:prstGeom prst="rect">
            <a:avLst/>
          </a:prstGeom>
        </p:spPr>
      </p:pic>
    </p:spTree>
    <p:extLst>
      <p:ext uri="{BB962C8B-B14F-4D97-AF65-F5344CB8AC3E}">
        <p14:creationId xmlns:p14="http://schemas.microsoft.com/office/powerpoint/2010/main" val="2677041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94977"/>
            <a:ext cx="10058400" cy="1450757"/>
          </a:xfrm>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Curriculum:</a:t>
            </a:r>
          </a:p>
        </p:txBody>
      </p:sp>
      <p:sp>
        <p:nvSpPr>
          <p:cNvPr id="3" name="Content Placeholder 2"/>
          <p:cNvSpPr>
            <a:spLocks noGrp="1"/>
          </p:cNvSpPr>
          <p:nvPr>
            <p:ph idx="1"/>
          </p:nvPr>
        </p:nvSpPr>
        <p:spPr>
          <a:xfrm>
            <a:off x="304801" y="1653645"/>
            <a:ext cx="8077200" cy="4585790"/>
          </a:xfrm>
        </p:spPr>
        <p:txBody>
          <a:bodyPr>
            <a:normAutofit fontScale="92500" lnSpcReduction="20000"/>
          </a:bodyPr>
          <a:lstStyle/>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pPr marL="0" indent="0">
              <a:buNone/>
            </a:pPr>
            <a:r>
              <a:rPr lang="en-GB" sz="3200" b="1" dirty="0">
                <a:solidFill>
                  <a:schemeClr val="bg1">
                    <a:lumMod val="50000"/>
                  </a:schemeClr>
                </a:solidFill>
                <a:latin typeface="Poppins" panose="00000500000000000000" pitchFamily="2" charset="0"/>
                <a:cs typeface="Poppins" panose="00000500000000000000" pitchFamily="2" charset="0"/>
              </a:rPr>
              <a:t>Religious Education:</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As a Church of England school, faith and belief play a key role in the life of the school and our curriculum is centred around our vision statement of ‘loving God’.  </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We value R.E as a core subject and encourage an enquiry-based approach to learning about Christianity and other faiths.   </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The children will have weekly R.E lessons, as well as daily acts of worship. </a:t>
            </a:r>
          </a:p>
          <a:p>
            <a:pPr marL="0" indent="0">
              <a:buNone/>
            </a:pPr>
            <a:r>
              <a:rPr lang="en-GB" sz="2400" dirty="0" err="1">
                <a:solidFill>
                  <a:schemeClr val="bg1">
                    <a:lumMod val="50000"/>
                  </a:schemeClr>
                </a:solidFill>
                <a:latin typeface="Poppins" panose="00000500000000000000" pitchFamily="2" charset="0"/>
                <a:cs typeface="Poppins" panose="00000500000000000000" pitchFamily="2" charset="0"/>
              </a:rPr>
              <a:t>Aut</a:t>
            </a:r>
            <a:r>
              <a:rPr lang="en-GB" sz="2400" dirty="0">
                <a:solidFill>
                  <a:schemeClr val="bg1">
                    <a:lumMod val="50000"/>
                  </a:schemeClr>
                </a:solidFill>
                <a:latin typeface="Poppins" panose="00000500000000000000" pitchFamily="2" charset="0"/>
                <a:cs typeface="Poppins" panose="00000500000000000000" pitchFamily="2" charset="0"/>
              </a:rPr>
              <a:t> 1 – Hinduism 	</a:t>
            </a:r>
            <a:r>
              <a:rPr lang="en-GB" sz="2400" dirty="0" err="1">
                <a:solidFill>
                  <a:schemeClr val="bg1">
                    <a:lumMod val="50000"/>
                  </a:schemeClr>
                </a:solidFill>
                <a:latin typeface="Poppins" panose="00000500000000000000" pitchFamily="2" charset="0"/>
                <a:cs typeface="Poppins" panose="00000500000000000000" pitchFamily="2" charset="0"/>
              </a:rPr>
              <a:t>Aut</a:t>
            </a:r>
            <a:r>
              <a:rPr lang="en-GB" sz="2400" dirty="0">
                <a:solidFill>
                  <a:schemeClr val="bg1">
                    <a:lumMod val="50000"/>
                  </a:schemeClr>
                </a:solidFill>
                <a:latin typeface="Poppins" panose="00000500000000000000" pitchFamily="2" charset="0"/>
                <a:cs typeface="Poppins" panose="00000500000000000000" pitchFamily="2" charset="0"/>
              </a:rPr>
              <a:t> 2 – Incarnation</a:t>
            </a:r>
          </a:p>
          <a:p>
            <a:pPr marL="0" indent="0">
              <a:buNone/>
            </a:pPr>
            <a:r>
              <a:rPr lang="en-GB" sz="2400" dirty="0" err="1">
                <a:solidFill>
                  <a:schemeClr val="bg1">
                    <a:lumMod val="50000"/>
                  </a:schemeClr>
                </a:solidFill>
                <a:latin typeface="Poppins" panose="00000500000000000000" pitchFamily="2" charset="0"/>
                <a:cs typeface="Poppins" panose="00000500000000000000" pitchFamily="2" charset="0"/>
              </a:rPr>
              <a:t>Sp</a:t>
            </a:r>
            <a:r>
              <a:rPr lang="en-GB" sz="2400" dirty="0">
                <a:solidFill>
                  <a:schemeClr val="bg1">
                    <a:lumMod val="50000"/>
                  </a:schemeClr>
                </a:solidFill>
                <a:latin typeface="Poppins" panose="00000500000000000000" pitchFamily="2" charset="0"/>
                <a:cs typeface="Poppins" panose="00000500000000000000" pitchFamily="2" charset="0"/>
              </a:rPr>
              <a:t> 1 – Islam		</a:t>
            </a:r>
            <a:r>
              <a:rPr lang="en-GB" sz="2400" dirty="0" err="1">
                <a:solidFill>
                  <a:schemeClr val="bg1">
                    <a:lumMod val="50000"/>
                  </a:schemeClr>
                </a:solidFill>
                <a:latin typeface="Poppins" panose="00000500000000000000" pitchFamily="2" charset="0"/>
                <a:cs typeface="Poppins" panose="00000500000000000000" pitchFamily="2" charset="0"/>
              </a:rPr>
              <a:t>Sp</a:t>
            </a:r>
            <a:r>
              <a:rPr lang="en-GB" sz="2400" dirty="0">
                <a:solidFill>
                  <a:schemeClr val="bg1">
                    <a:lumMod val="50000"/>
                  </a:schemeClr>
                </a:solidFill>
                <a:latin typeface="Poppins" panose="00000500000000000000" pitchFamily="2" charset="0"/>
                <a:cs typeface="Poppins" panose="00000500000000000000" pitchFamily="2" charset="0"/>
              </a:rPr>
              <a:t> 2 – Salvation</a:t>
            </a:r>
          </a:p>
          <a:p>
            <a:pPr marL="0" indent="0">
              <a:buNone/>
            </a:pPr>
            <a:r>
              <a:rPr lang="en-GB" sz="2400" dirty="0">
                <a:solidFill>
                  <a:schemeClr val="bg1">
                    <a:lumMod val="50000"/>
                  </a:schemeClr>
                </a:solidFill>
                <a:latin typeface="Poppins" panose="00000500000000000000" pitchFamily="2" charset="0"/>
                <a:cs typeface="Poppins" panose="00000500000000000000" pitchFamily="2" charset="0"/>
              </a:rPr>
              <a:t>Sum 1 – Creation	Sum 2 – People of God &amp; Humanism</a:t>
            </a:r>
            <a:endParaRPr lang="en-GB" sz="2400" b="1" dirty="0">
              <a:solidFill>
                <a:schemeClr val="bg1">
                  <a:lumMod val="50000"/>
                </a:schemeClr>
              </a:solidFill>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2123" y="3373574"/>
            <a:ext cx="2959382" cy="167269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656485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BE10C-0FBA-BA57-A5FE-4B84732C50F5}"/>
              </a:ext>
            </a:extLst>
          </p:cNvPr>
          <p:cNvSpPr>
            <a:spLocks noGrp="1"/>
          </p:cNvSpPr>
          <p:nvPr>
            <p:ph type="title"/>
          </p:nvPr>
        </p:nvSpPr>
        <p:spPr/>
        <p:txBody>
          <a:bodyPr/>
          <a:lstStyle/>
          <a:p>
            <a:r>
              <a:rPr lang="en-GB" dirty="0"/>
              <a:t>PSHE &amp; RSE</a:t>
            </a:r>
          </a:p>
        </p:txBody>
      </p:sp>
      <p:pic>
        <p:nvPicPr>
          <p:cNvPr id="4" name="Picture 3">
            <a:extLst>
              <a:ext uri="{FF2B5EF4-FFF2-40B4-BE49-F238E27FC236}">
                <a16:creationId xmlns:a16="http://schemas.microsoft.com/office/drawing/2014/main" id="{A4E43DE8-C208-47B1-BB77-9D08177D0866}"/>
              </a:ext>
            </a:extLst>
          </p:cNvPr>
          <p:cNvPicPr>
            <a:picLocks noChangeAspect="1"/>
          </p:cNvPicPr>
          <p:nvPr/>
        </p:nvPicPr>
        <p:blipFill>
          <a:blip r:embed="rId2"/>
          <a:stretch>
            <a:fillRect/>
          </a:stretch>
        </p:blipFill>
        <p:spPr>
          <a:xfrm>
            <a:off x="9092045" y="-131020"/>
            <a:ext cx="2286001" cy="2286001"/>
          </a:xfrm>
          <a:prstGeom prst="rect">
            <a:avLst/>
          </a:prstGeom>
        </p:spPr>
      </p:pic>
      <p:sp>
        <p:nvSpPr>
          <p:cNvPr id="5" name="TextBox 4">
            <a:extLst>
              <a:ext uri="{FF2B5EF4-FFF2-40B4-BE49-F238E27FC236}">
                <a16:creationId xmlns:a16="http://schemas.microsoft.com/office/drawing/2014/main" id="{795E047B-3AF5-4B28-A287-85A37F699100}"/>
              </a:ext>
            </a:extLst>
          </p:cNvPr>
          <p:cNvSpPr txBox="1"/>
          <p:nvPr/>
        </p:nvSpPr>
        <p:spPr>
          <a:xfrm>
            <a:off x="103909" y="2064772"/>
            <a:ext cx="4544687" cy="5632311"/>
          </a:xfrm>
          <a:prstGeom prst="rect">
            <a:avLst/>
          </a:prstGeom>
          <a:noFill/>
        </p:spPr>
        <p:txBody>
          <a:bodyPr wrap="square" rtlCol="0">
            <a:spAutoFit/>
          </a:bodyPr>
          <a:lstStyle/>
          <a:p>
            <a:r>
              <a:rPr lang="en-GB" sz="2400" dirty="0"/>
              <a:t>This year we are using a new scheme of learning to enhance our delivery of the PSHE &amp; RSE curriculum.</a:t>
            </a:r>
          </a:p>
          <a:p>
            <a:endParaRPr lang="en-GB" sz="2400" dirty="0"/>
          </a:p>
          <a:p>
            <a:r>
              <a:rPr lang="en-GB" sz="2400" dirty="0"/>
              <a:t>This is a spiral curriculum where topics are revisited throughout the child’s time at Primary school, in order to build on their prior learning. </a:t>
            </a:r>
          </a:p>
          <a:p>
            <a:endParaRPr lang="en-GB" sz="2000" dirty="0"/>
          </a:p>
          <a:p>
            <a:endParaRPr lang="en-GB" sz="2000" dirty="0"/>
          </a:p>
          <a:p>
            <a:endParaRPr lang="en-GB" sz="2000" dirty="0"/>
          </a:p>
          <a:p>
            <a:endParaRPr lang="en-GB" sz="2000" dirty="0"/>
          </a:p>
          <a:p>
            <a:endParaRPr lang="en-GB" sz="2000" dirty="0"/>
          </a:p>
          <a:p>
            <a:endParaRPr lang="en-GB" sz="2000" dirty="0"/>
          </a:p>
        </p:txBody>
      </p:sp>
      <p:pic>
        <p:nvPicPr>
          <p:cNvPr id="9" name="Picture 8">
            <a:extLst>
              <a:ext uri="{FF2B5EF4-FFF2-40B4-BE49-F238E27FC236}">
                <a16:creationId xmlns:a16="http://schemas.microsoft.com/office/drawing/2014/main" id="{2A267E22-4285-2476-E7CA-205F0DBE8C64}"/>
              </a:ext>
            </a:extLst>
          </p:cNvPr>
          <p:cNvPicPr>
            <a:picLocks noChangeAspect="1"/>
          </p:cNvPicPr>
          <p:nvPr/>
        </p:nvPicPr>
        <p:blipFill>
          <a:blip r:embed="rId3"/>
          <a:stretch>
            <a:fillRect/>
          </a:stretch>
        </p:blipFill>
        <p:spPr>
          <a:xfrm>
            <a:off x="4397778" y="1737360"/>
            <a:ext cx="7583276" cy="4404461"/>
          </a:xfrm>
          <a:prstGeom prst="rect">
            <a:avLst/>
          </a:prstGeom>
        </p:spPr>
      </p:pic>
    </p:spTree>
    <p:extLst>
      <p:ext uri="{BB962C8B-B14F-4D97-AF65-F5344CB8AC3E}">
        <p14:creationId xmlns:p14="http://schemas.microsoft.com/office/powerpoint/2010/main" val="3447203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B050"/>
                </a:solidFill>
              </a:rPr>
              <a:t>History</a:t>
            </a:r>
            <a:r>
              <a:rPr lang="en-GB" dirty="0"/>
              <a:t> and </a:t>
            </a:r>
            <a:r>
              <a:rPr lang="en-GB" dirty="0">
                <a:solidFill>
                  <a:srgbClr val="FF0000"/>
                </a:solidFill>
              </a:rPr>
              <a:t>Geography</a:t>
            </a:r>
          </a:p>
        </p:txBody>
      </p:sp>
      <p:sp>
        <p:nvSpPr>
          <p:cNvPr id="3" name="Content Placeholder 2"/>
          <p:cNvSpPr>
            <a:spLocks noGrp="1"/>
          </p:cNvSpPr>
          <p:nvPr>
            <p:ph idx="1"/>
          </p:nvPr>
        </p:nvSpPr>
        <p:spPr>
          <a:xfrm>
            <a:off x="369224" y="2024639"/>
            <a:ext cx="5397732" cy="4023360"/>
          </a:xfrm>
        </p:spPr>
        <p:txBody>
          <a:bodyPr>
            <a:normAutofit/>
          </a:bodyPr>
          <a:lstStyle/>
          <a:p>
            <a:r>
              <a:rPr lang="en-GB" b="1" dirty="0">
                <a:solidFill>
                  <a:srgbClr val="7030A0"/>
                </a:solidFill>
              </a:rPr>
              <a:t>Autumn Term</a:t>
            </a:r>
          </a:p>
          <a:p>
            <a:r>
              <a:rPr lang="en-GB" sz="2400" dirty="0">
                <a:solidFill>
                  <a:srgbClr val="00B050"/>
                </a:solidFill>
              </a:rPr>
              <a:t>Mayans </a:t>
            </a:r>
            <a:r>
              <a:rPr lang="en-GB" sz="2400" dirty="0">
                <a:solidFill>
                  <a:schemeClr val="tx1"/>
                </a:solidFill>
              </a:rPr>
              <a:t>&amp;</a:t>
            </a:r>
            <a:r>
              <a:rPr lang="en-GB" sz="2400" dirty="0">
                <a:solidFill>
                  <a:srgbClr val="00B050"/>
                </a:solidFill>
              </a:rPr>
              <a:t> </a:t>
            </a:r>
            <a:r>
              <a:rPr lang="en-GB" sz="2400" dirty="0">
                <a:solidFill>
                  <a:srgbClr val="FF0000"/>
                </a:solidFill>
              </a:rPr>
              <a:t>South America</a:t>
            </a:r>
            <a:r>
              <a:rPr lang="en-GB" sz="2400" dirty="0"/>
              <a:t> </a:t>
            </a:r>
            <a:endParaRPr lang="en-GB" sz="2400" dirty="0">
              <a:solidFill>
                <a:srgbClr val="00B050"/>
              </a:solidFill>
            </a:endParaRPr>
          </a:p>
          <a:p>
            <a:endParaRPr lang="en-GB" dirty="0"/>
          </a:p>
          <a:p>
            <a:r>
              <a:rPr lang="en-GB" b="1" dirty="0">
                <a:solidFill>
                  <a:srgbClr val="7030A0"/>
                </a:solidFill>
              </a:rPr>
              <a:t>Spring Term</a:t>
            </a:r>
          </a:p>
          <a:p>
            <a:pPr marL="0" indent="0">
              <a:buNone/>
            </a:pPr>
            <a:r>
              <a:rPr lang="en-GB" sz="2400" dirty="0">
                <a:solidFill>
                  <a:srgbClr val="00B050"/>
                </a:solidFill>
              </a:rPr>
              <a:t>  Egyptians  </a:t>
            </a:r>
            <a:r>
              <a:rPr lang="en-GB" sz="2400" dirty="0">
                <a:solidFill>
                  <a:schemeClr val="tx1"/>
                </a:solidFill>
              </a:rPr>
              <a:t>&amp;</a:t>
            </a:r>
            <a:r>
              <a:rPr lang="en-GB" sz="2400" dirty="0">
                <a:solidFill>
                  <a:srgbClr val="00B050"/>
                </a:solidFill>
              </a:rPr>
              <a:t> </a:t>
            </a:r>
            <a:r>
              <a:rPr lang="en-GB" sz="2400" dirty="0">
                <a:solidFill>
                  <a:srgbClr val="FF0000"/>
                </a:solidFill>
              </a:rPr>
              <a:t>Jurassic Coast</a:t>
            </a:r>
            <a:endParaRPr lang="en-GB" sz="2400" dirty="0">
              <a:solidFill>
                <a:srgbClr val="00B050"/>
              </a:solidFill>
            </a:endParaRPr>
          </a:p>
          <a:p>
            <a:endParaRPr lang="en-GB" dirty="0"/>
          </a:p>
          <a:p>
            <a:r>
              <a:rPr lang="en-GB" b="1" dirty="0">
                <a:solidFill>
                  <a:srgbClr val="7030A0"/>
                </a:solidFill>
              </a:rPr>
              <a:t>Summer Term</a:t>
            </a:r>
          </a:p>
          <a:p>
            <a:r>
              <a:rPr lang="en-GB" sz="2400" dirty="0">
                <a:solidFill>
                  <a:srgbClr val="00B050"/>
                </a:solidFill>
              </a:rPr>
              <a:t>Crime and Punishment </a:t>
            </a:r>
            <a:r>
              <a:rPr lang="en-GB" sz="2400" dirty="0">
                <a:solidFill>
                  <a:schemeClr val="tx1"/>
                </a:solidFill>
              </a:rPr>
              <a:t> &amp; </a:t>
            </a:r>
            <a:r>
              <a:rPr lang="en-GB" sz="2400" dirty="0">
                <a:solidFill>
                  <a:srgbClr val="FF0000"/>
                </a:solidFill>
              </a:rPr>
              <a:t>Extreme Earth</a:t>
            </a:r>
            <a:r>
              <a:rPr lang="en-GB" sz="2400" dirty="0">
                <a:solidFill>
                  <a:srgbClr val="00B050"/>
                </a:solidFill>
              </a:rPr>
              <a:t> </a:t>
            </a:r>
          </a:p>
        </p:txBody>
      </p:sp>
      <p:pic>
        <p:nvPicPr>
          <p:cNvPr id="2050"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9965" y="1845734"/>
            <a:ext cx="5397732" cy="3591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1097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Feedback:</a:t>
            </a:r>
          </a:p>
        </p:txBody>
      </p:sp>
      <p:pic>
        <p:nvPicPr>
          <p:cNvPr id="6" name="Content Placeholder 5"/>
          <p:cNvPicPr>
            <a:picLocks noGrp="1" noChangeAspect="1"/>
          </p:cNvPicPr>
          <p:nvPr>
            <p:ph idx="1"/>
          </p:nvPr>
        </p:nvPicPr>
        <p:blipFill>
          <a:blip r:embed="rId2"/>
          <a:stretch>
            <a:fillRect/>
          </a:stretch>
        </p:blipFill>
        <p:spPr>
          <a:xfrm>
            <a:off x="5567716" y="1470660"/>
            <a:ext cx="6292814" cy="4497861"/>
          </a:xfrm>
          <a:prstGeom prst="rect">
            <a:avLst/>
          </a:prstGeom>
        </p:spPr>
      </p:pic>
      <p:sp>
        <p:nvSpPr>
          <p:cNvPr id="7" name="TextBox 6"/>
          <p:cNvSpPr txBox="1"/>
          <p:nvPr/>
        </p:nvSpPr>
        <p:spPr>
          <a:xfrm>
            <a:off x="186266" y="1902797"/>
            <a:ext cx="5033434" cy="4401205"/>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Focus on verbal feedback live in lessons</a:t>
            </a:r>
          </a:p>
          <a:p>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285750" indent="-285750">
              <a:buFont typeface="Arial" panose="020B0604020202020204" pitchFamily="34" charset="0"/>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Dialogue with your child, focusing on their next steps</a:t>
            </a:r>
          </a:p>
          <a:p>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285750" indent="-285750">
              <a:buFont typeface="Arial" panose="020B0604020202020204" pitchFamily="34" charset="0"/>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Use of school feedback code</a:t>
            </a:r>
          </a:p>
          <a:p>
            <a:endParaRPr lang="en-GB" sz="24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11620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tx1">
                    <a:lumMod val="50000"/>
                    <a:lumOff val="50000"/>
                  </a:schemeClr>
                </a:solidFill>
                <a:latin typeface="Poppins" panose="00000500000000000000" pitchFamily="2" charset="0"/>
                <a:cs typeface="Poppins" panose="00000500000000000000" pitchFamily="2" charset="0"/>
              </a:rPr>
              <a:t>Weekly Timetable:</a:t>
            </a:r>
          </a:p>
        </p:txBody>
      </p:sp>
      <p:sp>
        <p:nvSpPr>
          <p:cNvPr id="3" name="Content Placeholder 2"/>
          <p:cNvSpPr>
            <a:spLocks noGrp="1"/>
          </p:cNvSpPr>
          <p:nvPr>
            <p:ph idx="1"/>
          </p:nvPr>
        </p:nvSpPr>
        <p:spPr>
          <a:xfrm>
            <a:off x="345440" y="2146301"/>
            <a:ext cx="11155680" cy="4383616"/>
          </a:xfrm>
        </p:spPr>
        <p:txBody>
          <a:bodyPr/>
          <a:lstStyle/>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Daily act of worship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P.E: twice a week </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3GC:  Hall Monday / Outside Thursday</a:t>
            </a: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3JW: Hall Wednesday/ Outside Thursday</a:t>
            </a:r>
            <a:endParaRPr lang="en-GB" sz="2800" b="1" strike="sngStrike"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Spelling test on Monday </a:t>
            </a:r>
          </a:p>
          <a:p>
            <a:pPr>
              <a:buFont typeface="Wingdings" panose="05000000000000000000" pitchFamily="2" charset="2"/>
              <a:buChar char="§"/>
            </a:pPr>
            <a:endParaRPr lang="en-GB" dirty="0"/>
          </a:p>
        </p:txBody>
      </p:sp>
      <p:sp>
        <p:nvSpPr>
          <p:cNvPr id="4" name="Content Placeholder 2"/>
          <p:cNvSpPr txBox="1">
            <a:spLocks/>
          </p:cNvSpPr>
          <p:nvPr/>
        </p:nvSpPr>
        <p:spPr>
          <a:xfrm>
            <a:off x="345440" y="5575852"/>
            <a:ext cx="8641080" cy="556592"/>
          </a:xfrm>
          <a:prstGeom prst="rect">
            <a:avLst/>
          </a:prstGeom>
        </p:spPr>
        <p:txBody>
          <a:bodyPr vert="horz" lIns="0" tIns="45720" rIns="0" bIns="45720" rtlCol="0">
            <a:normAutofit fontScale="925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Swimming pool status: Opening after Christmas  </a:t>
            </a: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a:buFont typeface="Wingdings" panose="05000000000000000000" pitchFamily="2" charset="2"/>
              <a:buChar char="§"/>
            </a:pPr>
            <a:endParaRPr lang="en-GB" dirty="0"/>
          </a:p>
        </p:txBody>
      </p:sp>
      <p:pic>
        <p:nvPicPr>
          <p:cNvPr id="6" name="Picture 5">
            <a:extLst>
              <a:ext uri="{FF2B5EF4-FFF2-40B4-BE49-F238E27FC236}">
                <a16:creationId xmlns:a16="http://schemas.microsoft.com/office/drawing/2014/main" id="{75A52261-AEB0-2012-07FB-3E970562C1E8}"/>
              </a:ext>
            </a:extLst>
          </p:cNvPr>
          <p:cNvPicPr>
            <a:picLocks noChangeAspect="1"/>
          </p:cNvPicPr>
          <p:nvPr/>
        </p:nvPicPr>
        <p:blipFill>
          <a:blip r:embed="rId3"/>
          <a:stretch>
            <a:fillRect/>
          </a:stretch>
        </p:blipFill>
        <p:spPr>
          <a:xfrm>
            <a:off x="8713210" y="5031008"/>
            <a:ext cx="1170276" cy="1101436"/>
          </a:xfrm>
          <a:prstGeom prst="rect">
            <a:avLst/>
          </a:prstGeom>
        </p:spPr>
      </p:pic>
    </p:spTree>
    <p:extLst>
      <p:ext uri="{BB962C8B-B14F-4D97-AF65-F5344CB8AC3E}">
        <p14:creationId xmlns:p14="http://schemas.microsoft.com/office/powerpoint/2010/main" val="16934641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013" y="196427"/>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Educational Visits:</a:t>
            </a:r>
          </a:p>
        </p:txBody>
      </p:sp>
      <p:sp>
        <p:nvSpPr>
          <p:cNvPr id="3" name="Content Placeholder 2"/>
          <p:cNvSpPr>
            <a:spLocks noGrp="1"/>
          </p:cNvSpPr>
          <p:nvPr>
            <p:ph idx="1"/>
          </p:nvPr>
        </p:nvSpPr>
        <p:spPr>
          <a:xfrm>
            <a:off x="403013" y="2059093"/>
            <a:ext cx="10976187" cy="4023360"/>
          </a:xfrm>
        </p:spPr>
        <p:txBody>
          <a:bodyPr>
            <a:normAutofit/>
          </a:bodyPr>
          <a:lstStyle/>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Science Zone – Bournemouth  - Autumn</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Egyptian drama morning- Spring</a:t>
            </a:r>
          </a:p>
          <a:p>
            <a:pPr marL="0" indent="0">
              <a:buNone/>
            </a:pPr>
            <a:r>
              <a:rPr lang="en-GB" sz="2800" dirty="0">
                <a:solidFill>
                  <a:schemeClr val="bg1">
                    <a:lumMod val="50000"/>
                  </a:schemeClr>
                </a:solidFill>
                <a:latin typeface="Poppins" panose="00000500000000000000" pitchFamily="2" charset="0"/>
                <a:cs typeface="Poppins" panose="00000500000000000000" pitchFamily="2" charset="0"/>
              </a:rPr>
              <a:t>Etches Museum – Kimmeridge -  Summer </a:t>
            </a:r>
          </a:p>
          <a:p>
            <a:pPr marL="0" indent="0">
              <a:buNone/>
            </a:pPr>
            <a:endParaRPr lang="en-GB" sz="2800" dirty="0">
              <a:solidFill>
                <a:schemeClr val="bg1">
                  <a:lumMod val="50000"/>
                </a:schemeClr>
              </a:solidFill>
              <a:latin typeface="Poppins" panose="00000500000000000000" pitchFamily="2" charset="0"/>
              <a:cs typeface="Poppins" panose="00000500000000000000" pitchFamily="2" charset="0"/>
            </a:endParaRPr>
          </a:p>
          <a:p>
            <a:r>
              <a:rPr lang="en-GB" sz="2800" dirty="0">
                <a:solidFill>
                  <a:schemeClr val="bg1">
                    <a:lumMod val="50000"/>
                  </a:schemeClr>
                </a:solidFill>
                <a:latin typeface="Poppins" panose="00000500000000000000" pitchFamily="2" charset="0"/>
                <a:cs typeface="Poppins" panose="00000500000000000000" pitchFamily="2" charset="0"/>
              </a:rPr>
              <a:t>Dates TBD.</a:t>
            </a:r>
          </a:p>
        </p:txBody>
      </p:sp>
      <p:pic>
        <p:nvPicPr>
          <p:cNvPr id="4" name="Picture 3"/>
          <p:cNvPicPr>
            <a:picLocks noChangeAspect="1"/>
          </p:cNvPicPr>
          <p:nvPr/>
        </p:nvPicPr>
        <p:blipFill>
          <a:blip r:embed="rId2"/>
          <a:stretch>
            <a:fillRect/>
          </a:stretch>
        </p:blipFill>
        <p:spPr>
          <a:xfrm>
            <a:off x="7167415" y="4225078"/>
            <a:ext cx="2457450" cy="1857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81226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217" y="803044"/>
            <a:ext cx="10481036" cy="1303867"/>
          </a:xfrm>
        </p:spPr>
        <p:txBody>
          <a:bodyPr>
            <a:normAutofit/>
          </a:bodyPr>
          <a:lstStyle/>
          <a:p>
            <a:r>
              <a:rPr lang="en-GB" sz="4400" b="1" dirty="0">
                <a:solidFill>
                  <a:schemeClr val="tx1">
                    <a:lumMod val="50000"/>
                    <a:lumOff val="50000"/>
                  </a:schemeClr>
                </a:solidFill>
                <a:latin typeface="Poppins" panose="00000500000000000000" pitchFamily="2" charset="0"/>
                <a:cs typeface="Poppins" panose="00000500000000000000" pitchFamily="2" charset="0"/>
              </a:rPr>
              <a:t>Home Learning :</a:t>
            </a:r>
            <a:br>
              <a:rPr lang="en-GB" sz="4400" b="1" dirty="0">
                <a:latin typeface="Poppins" panose="00000500000000000000" pitchFamily="2" charset="0"/>
                <a:cs typeface="Poppins" panose="00000500000000000000" pitchFamily="2" charset="0"/>
              </a:rPr>
            </a:br>
            <a:endParaRPr lang="en-GB" sz="4400" dirty="0">
              <a:latin typeface="Poppins" panose="00000500000000000000" pitchFamily="2" charset="0"/>
              <a:cs typeface="Poppins" panose="00000500000000000000" pitchFamily="2" charset="0"/>
            </a:endParaRPr>
          </a:p>
        </p:txBody>
      </p:sp>
      <p:sp>
        <p:nvSpPr>
          <p:cNvPr id="3" name="Content Placeholder 2"/>
          <p:cNvSpPr>
            <a:spLocks noGrp="1"/>
          </p:cNvSpPr>
          <p:nvPr>
            <p:ph idx="1"/>
          </p:nvPr>
        </p:nvSpPr>
        <p:spPr>
          <a:xfrm>
            <a:off x="585422" y="1601085"/>
            <a:ext cx="9342350" cy="4659037"/>
          </a:xfrm>
        </p:spPr>
        <p:txBody>
          <a:bodyPr>
            <a:normAutofit fontScale="85000" lnSpcReduction="20000"/>
          </a:bodyPr>
          <a:lstStyle/>
          <a:p>
            <a:pPr>
              <a:lnSpc>
                <a:spcPct val="170000"/>
              </a:lnSpc>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Weekly expectation:  1 x maths task  /  daily reading / weekly practising of times tables (TT Rockstars) and spellings (</a:t>
            </a:r>
            <a:r>
              <a:rPr lang="en-GB" sz="2800" dirty="0" err="1">
                <a:solidFill>
                  <a:schemeClr val="tx1">
                    <a:lumMod val="50000"/>
                    <a:lumOff val="50000"/>
                  </a:schemeClr>
                </a:solidFill>
                <a:latin typeface="Poppins" panose="00000500000000000000" pitchFamily="2" charset="0"/>
                <a:cs typeface="Poppins" panose="00000500000000000000" pitchFamily="2" charset="0"/>
              </a:rPr>
              <a:t>EdShed</a:t>
            </a:r>
            <a:r>
              <a:rPr lang="en-GB" sz="2800" dirty="0">
                <a:solidFill>
                  <a:schemeClr val="tx1">
                    <a:lumMod val="50000"/>
                    <a:lumOff val="50000"/>
                  </a:schemeClr>
                </a:solidFill>
                <a:latin typeface="Poppins" panose="00000500000000000000" pitchFamily="2" charset="0"/>
                <a:cs typeface="Poppins" panose="00000500000000000000" pitchFamily="2" charset="0"/>
              </a:rPr>
              <a:t>/worksheet)  </a:t>
            </a:r>
          </a:p>
          <a:p>
            <a:pPr marL="0" indent="0">
              <a:buNone/>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0" indent="0">
              <a:buNone/>
            </a:pPr>
            <a:r>
              <a:rPr lang="en-GB" sz="2800" b="1" dirty="0">
                <a:solidFill>
                  <a:schemeClr val="tx1">
                    <a:lumMod val="50000"/>
                    <a:lumOff val="50000"/>
                  </a:schemeClr>
                </a:solidFill>
                <a:latin typeface="Poppins" panose="00000500000000000000" pitchFamily="2" charset="0"/>
                <a:cs typeface="Poppins" panose="00000500000000000000" pitchFamily="2" charset="0"/>
              </a:rPr>
              <a:t>Maths task:</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Accessed and handed in via Microsoft Teams copy.</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Consolidates learning covered in class </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 Set on a Friday and due in by 7pm the following Wednesday</a:t>
            </a:r>
          </a:p>
          <a:p>
            <a:pPr>
              <a:buFont typeface="Wingdings" panose="05000000000000000000" pitchFamily="2" charset="2"/>
              <a:buChar char="§"/>
            </a:pPr>
            <a:r>
              <a:rPr lang="en-GB" sz="2800" dirty="0">
                <a:solidFill>
                  <a:schemeClr val="tx1">
                    <a:lumMod val="50000"/>
                    <a:lumOff val="50000"/>
                  </a:schemeClr>
                </a:solidFill>
                <a:latin typeface="Poppins" panose="00000500000000000000" pitchFamily="2" charset="0"/>
                <a:cs typeface="Poppins" panose="00000500000000000000" pitchFamily="2" charset="0"/>
              </a:rPr>
              <a:t>This is highly valued - forming good habits with handing in on time is essential.</a:t>
            </a: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a:p>
            <a:pPr>
              <a:buFont typeface="Wingdings" panose="05000000000000000000" pitchFamily="2" charset="2"/>
              <a:buChar char="§"/>
            </a:pPr>
            <a:endParaRPr lang="en-GB" sz="2800" dirty="0">
              <a:latin typeface="Poppins" panose="00000500000000000000" pitchFamily="2" charset="0"/>
              <a:cs typeface="Poppins" panose="00000500000000000000" pitchFamily="2" charset="0"/>
            </a:endParaRPr>
          </a:p>
        </p:txBody>
      </p:sp>
      <p:pic>
        <p:nvPicPr>
          <p:cNvPr id="4" name="Picture 3"/>
          <p:cNvPicPr>
            <a:picLocks noChangeAspect="1"/>
          </p:cNvPicPr>
          <p:nvPr/>
        </p:nvPicPr>
        <p:blipFill>
          <a:blip r:embed="rId2"/>
          <a:stretch>
            <a:fillRect/>
          </a:stretch>
        </p:blipFill>
        <p:spPr>
          <a:xfrm>
            <a:off x="7778656" y="0"/>
            <a:ext cx="1713560" cy="1713560"/>
          </a:xfrm>
          <a:prstGeom prst="rect">
            <a:avLst/>
          </a:prstGeom>
          <a:ln>
            <a:noFill/>
          </a:ln>
          <a:effectLst>
            <a:softEdge rad="112500"/>
          </a:effectLst>
        </p:spPr>
      </p:pic>
      <p:pic>
        <p:nvPicPr>
          <p:cNvPr id="6" name="Picture 5"/>
          <p:cNvPicPr>
            <a:picLocks noChangeAspect="1"/>
          </p:cNvPicPr>
          <p:nvPr/>
        </p:nvPicPr>
        <p:blipFill>
          <a:blip r:embed="rId3"/>
          <a:stretch>
            <a:fillRect/>
          </a:stretch>
        </p:blipFill>
        <p:spPr>
          <a:xfrm>
            <a:off x="9620731" y="3445984"/>
            <a:ext cx="2287043" cy="2610212"/>
          </a:xfrm>
          <a:prstGeom prst="rect">
            <a:avLst/>
          </a:prstGeom>
        </p:spPr>
      </p:pic>
    </p:spTree>
    <p:extLst>
      <p:ext uri="{BB962C8B-B14F-4D97-AF65-F5344CB8AC3E}">
        <p14:creationId xmlns:p14="http://schemas.microsoft.com/office/powerpoint/2010/main" val="3930725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351584" y="2443904"/>
            <a:ext cx="5040560" cy="4706496"/>
          </a:xfrm>
        </p:spPr>
        <p:txBody>
          <a:bodyPr>
            <a:normAutofit/>
          </a:bodyPr>
          <a:lstStyle/>
          <a:p>
            <a:endParaRPr lang="en-GB" sz="1800" dirty="0"/>
          </a:p>
          <a:p>
            <a:pPr>
              <a:buNone/>
            </a:pPr>
            <a:endParaRPr lang="en-GB" sz="1800" dirty="0"/>
          </a:p>
          <a:p>
            <a:endParaRPr lang="en-GB" sz="1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2151" y="4255514"/>
            <a:ext cx="2110350" cy="2110350"/>
          </a:xfrm>
          <a:prstGeom prst="rect">
            <a:avLst/>
          </a:prstGeom>
        </p:spPr>
      </p:pic>
      <p:pic>
        <p:nvPicPr>
          <p:cNvPr id="4" name="Picture 3"/>
          <p:cNvPicPr>
            <a:picLocks noChangeAspect="1"/>
          </p:cNvPicPr>
          <p:nvPr/>
        </p:nvPicPr>
        <p:blipFill>
          <a:blip r:embed="rId3"/>
          <a:stretch>
            <a:fillRect/>
          </a:stretch>
        </p:blipFill>
        <p:spPr>
          <a:xfrm>
            <a:off x="499063" y="4625871"/>
            <a:ext cx="2991574" cy="1369636"/>
          </a:xfrm>
          <a:prstGeom prst="rect">
            <a:avLst/>
          </a:prstGeom>
        </p:spPr>
      </p:pic>
      <p:pic>
        <p:nvPicPr>
          <p:cNvPr id="5" name="Picture 4"/>
          <p:cNvPicPr>
            <a:picLocks noChangeAspect="1"/>
          </p:cNvPicPr>
          <p:nvPr/>
        </p:nvPicPr>
        <p:blipFill>
          <a:blip r:embed="rId4"/>
          <a:stretch>
            <a:fillRect/>
          </a:stretch>
        </p:blipFill>
        <p:spPr>
          <a:xfrm>
            <a:off x="3991972" y="4465612"/>
            <a:ext cx="5516564" cy="1027075"/>
          </a:xfrm>
          <a:prstGeom prst="rect">
            <a:avLst/>
          </a:prstGeom>
        </p:spPr>
      </p:pic>
      <p:sp>
        <p:nvSpPr>
          <p:cNvPr id="3" name="Rectangle 2"/>
          <p:cNvSpPr/>
          <p:nvPr/>
        </p:nvSpPr>
        <p:spPr>
          <a:xfrm>
            <a:off x="349172" y="127989"/>
            <a:ext cx="11601450" cy="4401205"/>
          </a:xfrm>
          <a:prstGeom prst="rect">
            <a:avLst/>
          </a:prstGeom>
          <a:solidFill>
            <a:schemeClr val="bg1"/>
          </a:solidFill>
        </p:spPr>
        <p:txBody>
          <a:bodyPr wrap="square">
            <a:spAutoFit/>
          </a:bodyPr>
          <a:lstStyle/>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Reading</a:t>
            </a:r>
            <a:r>
              <a:rPr lang="en-GB" sz="2800" dirty="0">
                <a:solidFill>
                  <a:schemeClr val="tx1">
                    <a:lumMod val="50000"/>
                    <a:lumOff val="50000"/>
                  </a:schemeClr>
                </a:solidFill>
                <a:latin typeface="Poppins" panose="00000500000000000000" pitchFamily="2" charset="0"/>
                <a:cs typeface="Poppins" panose="00000500000000000000" pitchFamily="2" charset="0"/>
              </a:rPr>
              <a:t>  - children are asked to read a wide variety of genres at least 4 times a week at home.  Please sign their planner each week to acknowledge this.</a:t>
            </a:r>
          </a:p>
          <a:p>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Weekly spellings </a:t>
            </a:r>
            <a:r>
              <a:rPr lang="en-GB" sz="2800" dirty="0">
                <a:solidFill>
                  <a:schemeClr val="tx1">
                    <a:lumMod val="50000"/>
                    <a:lumOff val="50000"/>
                  </a:schemeClr>
                </a:solidFill>
                <a:latin typeface="Poppins" panose="00000500000000000000" pitchFamily="2" charset="0"/>
                <a:cs typeface="Poppins" panose="00000500000000000000" pitchFamily="2" charset="0"/>
              </a:rPr>
              <a:t>– focus on spelling patterns and common exception words. Words will be accessible to practise on Spelling Shed.</a:t>
            </a:r>
          </a:p>
          <a:p>
            <a:pPr marL="342900" indent="-342900">
              <a:buFont typeface="Wingdings" panose="05000000000000000000" pitchFamily="2" charset="2"/>
              <a:buChar char="§"/>
            </a:pPr>
            <a:endParaRPr lang="en-GB" sz="2800" dirty="0">
              <a:solidFill>
                <a:schemeClr val="tx1">
                  <a:lumMod val="50000"/>
                  <a:lumOff val="50000"/>
                </a:schemeClr>
              </a:solidFill>
              <a:latin typeface="Poppins" panose="00000500000000000000" pitchFamily="2" charset="0"/>
              <a:cs typeface="Poppins" panose="00000500000000000000" pitchFamily="2" charset="0"/>
            </a:endParaRPr>
          </a:p>
          <a:p>
            <a:pPr marL="342900" indent="-342900">
              <a:buFont typeface="Wingdings" panose="05000000000000000000" pitchFamily="2" charset="2"/>
              <a:buChar char="§"/>
            </a:pPr>
            <a:r>
              <a:rPr lang="en-GB" sz="2800" b="1" dirty="0">
                <a:solidFill>
                  <a:schemeClr val="tx1">
                    <a:lumMod val="50000"/>
                    <a:lumOff val="50000"/>
                  </a:schemeClr>
                </a:solidFill>
                <a:latin typeface="Poppins" panose="00000500000000000000" pitchFamily="2" charset="0"/>
                <a:cs typeface="Poppins" panose="00000500000000000000" pitchFamily="2" charset="0"/>
              </a:rPr>
              <a:t>Times tables </a:t>
            </a:r>
            <a:r>
              <a:rPr lang="en-GB" sz="2800" dirty="0">
                <a:solidFill>
                  <a:schemeClr val="tx1">
                    <a:lumMod val="50000"/>
                    <a:lumOff val="50000"/>
                  </a:schemeClr>
                </a:solidFill>
                <a:latin typeface="Poppins" panose="00000500000000000000" pitchFamily="2" charset="0"/>
                <a:cs typeface="Poppins" panose="00000500000000000000" pitchFamily="2" charset="0"/>
              </a:rPr>
              <a:t>– practise quick recall of multiplication facts up to 12x12 and their corresponding division facts.</a:t>
            </a:r>
          </a:p>
        </p:txBody>
      </p:sp>
    </p:spTree>
    <p:extLst>
      <p:ext uri="{BB962C8B-B14F-4D97-AF65-F5344CB8AC3E}">
        <p14:creationId xmlns:p14="http://schemas.microsoft.com/office/powerpoint/2010/main" val="2845845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219073" y="1927155"/>
            <a:ext cx="5092220" cy="4225167"/>
          </a:xfrm>
          <a:prstGeom prst="rect">
            <a:avLst/>
          </a:prstGeom>
        </p:spPr>
      </p:pic>
      <p:grpSp>
        <p:nvGrpSpPr>
          <p:cNvPr id="12" name="Group 11"/>
          <p:cNvGrpSpPr/>
          <p:nvPr/>
        </p:nvGrpSpPr>
        <p:grpSpPr>
          <a:xfrm>
            <a:off x="5761797" y="2783122"/>
            <a:ext cx="5657850" cy="2513231"/>
            <a:chOff x="5980458" y="2614532"/>
            <a:chExt cx="5657850" cy="2513231"/>
          </a:xfrm>
        </p:grpSpPr>
        <p:pic>
          <p:nvPicPr>
            <p:cNvPr id="10" name="Picture 9"/>
            <p:cNvPicPr>
              <a:picLocks noChangeAspect="1"/>
            </p:cNvPicPr>
            <p:nvPr/>
          </p:nvPicPr>
          <p:blipFill>
            <a:blip r:embed="rId3"/>
            <a:stretch>
              <a:fillRect/>
            </a:stretch>
          </p:blipFill>
          <p:spPr>
            <a:xfrm>
              <a:off x="5980458" y="3260863"/>
              <a:ext cx="5657850" cy="1866900"/>
            </a:xfrm>
            <a:prstGeom prst="rect">
              <a:avLst/>
            </a:prstGeom>
          </p:spPr>
        </p:pic>
        <p:sp>
          <p:nvSpPr>
            <p:cNvPr id="11" name="Rectangle 10"/>
            <p:cNvSpPr/>
            <p:nvPr/>
          </p:nvSpPr>
          <p:spPr>
            <a:xfrm>
              <a:off x="5980458" y="2614532"/>
              <a:ext cx="5450979" cy="646331"/>
            </a:xfrm>
            <a:prstGeom prst="rect">
              <a:avLst/>
            </a:prstGeom>
            <a:noFill/>
          </p:spPr>
          <p:txBody>
            <a:bodyPr wrap="none" lIns="91440" tIns="45720" rIns="91440" bIns="45720">
              <a:spAutoFit/>
            </a:bodyPr>
            <a:lstStyle/>
            <a:p>
              <a:pPr algn="ctr"/>
              <a:r>
                <a:rPr lang="en-US" sz="3600" b="0" cap="none" spc="0" dirty="0">
                  <a:ln w="0"/>
                  <a:solidFill>
                    <a:srgbClr val="324D4F"/>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5 minutes a day, everyday…</a:t>
              </a:r>
            </a:p>
          </p:txBody>
        </p:sp>
      </p:grpSp>
      <p:sp>
        <p:nvSpPr>
          <p:cNvPr id="13" name="Rectangle 12"/>
          <p:cNvSpPr/>
          <p:nvPr/>
        </p:nvSpPr>
        <p:spPr>
          <a:xfrm>
            <a:off x="1116679" y="916222"/>
            <a:ext cx="6917278" cy="769441"/>
          </a:xfrm>
          <a:prstGeom prst="rect">
            <a:avLst/>
          </a:prstGeom>
          <a:noFill/>
        </p:spPr>
        <p:txBody>
          <a:bodyPr wrap="none" lIns="91440" tIns="45720" rIns="91440" bIns="45720">
            <a:spAutoFit/>
          </a:bodyPr>
          <a:lstStyle/>
          <a:p>
            <a:pPr algn="ctr"/>
            <a:r>
              <a:rPr lang="en-US" sz="4400" b="1" spc="-50" dirty="0">
                <a:solidFill>
                  <a:schemeClr val="tx1">
                    <a:lumMod val="50000"/>
                    <a:lumOff val="50000"/>
                  </a:schemeClr>
                </a:solidFill>
                <a:latin typeface="Poppins" panose="00000500000000000000" pitchFamily="2" charset="0"/>
                <a:ea typeface="+mj-ea"/>
                <a:cs typeface="Poppins" panose="00000500000000000000" pitchFamily="2" charset="0"/>
              </a:rPr>
              <a:t>Spellings, reading, TTRS</a:t>
            </a:r>
          </a:p>
        </p:txBody>
      </p:sp>
    </p:spTree>
    <p:extLst>
      <p:ext uri="{BB962C8B-B14F-4D97-AF65-F5344CB8AC3E}">
        <p14:creationId xmlns:p14="http://schemas.microsoft.com/office/powerpoint/2010/main" val="1279648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2277" y="5137380"/>
            <a:ext cx="10341555" cy="523220"/>
          </a:xfrm>
          <a:prstGeom prst="rect">
            <a:avLst/>
          </a:prstGeom>
        </p:spPr>
        <p:txBody>
          <a:bodyPr wrap="square">
            <a:spAutoFit/>
          </a:bodyPr>
          <a:lstStyle/>
          <a:p>
            <a:r>
              <a:rPr lang="en-GB" sz="2800" dirty="0">
                <a:solidFill>
                  <a:schemeClr val="tx1">
                    <a:lumMod val="50000"/>
                    <a:lumOff val="50000"/>
                  </a:schemeClr>
                </a:solidFill>
                <a:latin typeface="Poppins" panose="00000500000000000000" pitchFamily="2" charset="0"/>
                <a:cs typeface="Poppins" panose="00000500000000000000" pitchFamily="2" charset="0"/>
              </a:rPr>
              <a:t>.  </a:t>
            </a:r>
            <a:endParaRPr lang="en-GB" sz="2800" dirty="0">
              <a:solidFill>
                <a:schemeClr val="tx1">
                  <a:lumMod val="50000"/>
                  <a:lumOff val="50000"/>
                </a:schemeClr>
              </a:solidFill>
            </a:endParaRPr>
          </a:p>
        </p:txBody>
      </p:sp>
      <p:sp>
        <p:nvSpPr>
          <p:cNvPr id="5" name="Rectangle 4"/>
          <p:cNvSpPr/>
          <p:nvPr/>
        </p:nvSpPr>
        <p:spPr>
          <a:xfrm>
            <a:off x="414677" y="653885"/>
            <a:ext cx="10341555" cy="830997"/>
          </a:xfrm>
          <a:prstGeom prst="rect">
            <a:avLst/>
          </a:prstGeom>
        </p:spPr>
        <p:txBody>
          <a:bodyPr wrap="square">
            <a:spAutoFit/>
          </a:bodyPr>
          <a:lstStyle/>
          <a:p>
            <a:r>
              <a:rPr lang="en-GB" sz="4800" b="1" dirty="0">
                <a:solidFill>
                  <a:schemeClr val="tx1">
                    <a:lumMod val="50000"/>
                    <a:lumOff val="50000"/>
                  </a:schemeClr>
                </a:solidFill>
                <a:latin typeface="Poppins" panose="00000500000000000000" pitchFamily="2" charset="0"/>
                <a:cs typeface="Poppins" panose="00000500000000000000" pitchFamily="2" charset="0"/>
              </a:rPr>
              <a:t>Rewards:</a:t>
            </a:r>
            <a:endParaRPr lang="en-GB" sz="4800" b="1" dirty="0">
              <a:solidFill>
                <a:schemeClr val="tx1">
                  <a:lumMod val="50000"/>
                  <a:lumOff val="50000"/>
                </a:schemeClr>
              </a:solidFill>
            </a:endParaRPr>
          </a:p>
        </p:txBody>
      </p:sp>
      <p:sp>
        <p:nvSpPr>
          <p:cNvPr id="2" name="TextBox 1">
            <a:extLst>
              <a:ext uri="{FF2B5EF4-FFF2-40B4-BE49-F238E27FC236}">
                <a16:creationId xmlns:a16="http://schemas.microsoft.com/office/drawing/2014/main" id="{282F7EB8-5F8C-9E47-83B0-AE72D74C4DEB}"/>
              </a:ext>
            </a:extLst>
          </p:cNvPr>
          <p:cNvSpPr txBox="1"/>
          <p:nvPr/>
        </p:nvSpPr>
        <p:spPr>
          <a:xfrm>
            <a:off x="654627" y="2161309"/>
            <a:ext cx="11066318" cy="3416320"/>
          </a:xfrm>
          <a:prstGeom prst="rect">
            <a:avLst/>
          </a:prstGeom>
          <a:noFill/>
        </p:spPr>
        <p:txBody>
          <a:bodyPr wrap="square" rtlCol="0">
            <a:spAutoFit/>
          </a:bodyPr>
          <a:lstStyle/>
          <a:p>
            <a:r>
              <a:rPr lang="en-GB" sz="2400" dirty="0"/>
              <a:t>In KS2 we no longer have the sunshine and shooting star, however the children will be  awarded merits directly and they are responsible for sticking them in their planners. </a:t>
            </a:r>
          </a:p>
          <a:p>
            <a:endParaRPr lang="en-GB" sz="2400" dirty="0"/>
          </a:p>
          <a:p>
            <a:r>
              <a:rPr lang="en-GB" sz="2400" dirty="0"/>
              <a:t>We still have the ‘We deserve a treat’ class reward system.</a:t>
            </a:r>
          </a:p>
          <a:p>
            <a:endParaRPr lang="en-GB" sz="2400" dirty="0"/>
          </a:p>
          <a:p>
            <a:r>
              <a:rPr lang="en-GB" sz="2400" dirty="0"/>
              <a:t>In Phase worship on a Friday, 2 children from each class will be awarded a values ambassador certificate.  One child will be awarded a writer of the week certificate, and their work will be displayed in the classroom. At this worship, we will also hand out merit certificates.  All of these children we get a colour token for their Colour Team.  </a:t>
            </a:r>
          </a:p>
        </p:txBody>
      </p:sp>
      <p:sp>
        <p:nvSpPr>
          <p:cNvPr id="3" name="Flowchart: Connector 2">
            <a:extLst>
              <a:ext uri="{FF2B5EF4-FFF2-40B4-BE49-F238E27FC236}">
                <a16:creationId xmlns:a16="http://schemas.microsoft.com/office/drawing/2014/main" id="{65EB8732-64E1-9365-8DDB-687D0B92B61B}"/>
              </a:ext>
            </a:extLst>
          </p:cNvPr>
          <p:cNvSpPr/>
          <p:nvPr/>
        </p:nvSpPr>
        <p:spPr>
          <a:xfrm>
            <a:off x="1620982" y="5660600"/>
            <a:ext cx="654627" cy="593456"/>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Connector 8">
            <a:extLst>
              <a:ext uri="{FF2B5EF4-FFF2-40B4-BE49-F238E27FC236}">
                <a16:creationId xmlns:a16="http://schemas.microsoft.com/office/drawing/2014/main" id="{7B28AB49-BE89-27E7-E16D-50A05B8C68F4}"/>
              </a:ext>
            </a:extLst>
          </p:cNvPr>
          <p:cNvSpPr/>
          <p:nvPr/>
        </p:nvSpPr>
        <p:spPr>
          <a:xfrm>
            <a:off x="2740650" y="5660600"/>
            <a:ext cx="654627" cy="593456"/>
          </a:xfrm>
          <a:prstGeom prst="flowChartConnector">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lowchart: Connector 10">
            <a:extLst>
              <a:ext uri="{FF2B5EF4-FFF2-40B4-BE49-F238E27FC236}">
                <a16:creationId xmlns:a16="http://schemas.microsoft.com/office/drawing/2014/main" id="{ED3B56F6-9C5C-11FD-89C2-F5828538465F}"/>
              </a:ext>
            </a:extLst>
          </p:cNvPr>
          <p:cNvSpPr/>
          <p:nvPr/>
        </p:nvSpPr>
        <p:spPr>
          <a:xfrm>
            <a:off x="3860319" y="5660600"/>
            <a:ext cx="654627" cy="593456"/>
          </a:xfrm>
          <a:prstGeom prst="flowChartConnector">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Connector 12">
            <a:extLst>
              <a:ext uri="{FF2B5EF4-FFF2-40B4-BE49-F238E27FC236}">
                <a16:creationId xmlns:a16="http://schemas.microsoft.com/office/drawing/2014/main" id="{1AC61B18-82E8-61B7-4A41-195B5D39ABBE}"/>
              </a:ext>
            </a:extLst>
          </p:cNvPr>
          <p:cNvSpPr/>
          <p:nvPr/>
        </p:nvSpPr>
        <p:spPr>
          <a:xfrm>
            <a:off x="4951086" y="5660600"/>
            <a:ext cx="654627" cy="593456"/>
          </a:xfrm>
          <a:prstGeom prst="flowChartConnector">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lowchart: Connector 14">
            <a:extLst>
              <a:ext uri="{FF2B5EF4-FFF2-40B4-BE49-F238E27FC236}">
                <a16:creationId xmlns:a16="http://schemas.microsoft.com/office/drawing/2014/main" id="{E8B10ADA-3BC2-E5BD-F1F2-E387610B05A8}"/>
              </a:ext>
            </a:extLst>
          </p:cNvPr>
          <p:cNvSpPr/>
          <p:nvPr/>
        </p:nvSpPr>
        <p:spPr>
          <a:xfrm>
            <a:off x="7199418" y="5660600"/>
            <a:ext cx="654627" cy="593456"/>
          </a:xfrm>
          <a:prstGeom prst="flowChartConnector">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lowchart: Connector 16">
            <a:extLst>
              <a:ext uri="{FF2B5EF4-FFF2-40B4-BE49-F238E27FC236}">
                <a16:creationId xmlns:a16="http://schemas.microsoft.com/office/drawing/2014/main" id="{C0A637E7-579B-18B1-7ABD-A7FD49AA506F}"/>
              </a:ext>
            </a:extLst>
          </p:cNvPr>
          <p:cNvSpPr/>
          <p:nvPr/>
        </p:nvSpPr>
        <p:spPr>
          <a:xfrm>
            <a:off x="6075252" y="5660600"/>
            <a:ext cx="654627" cy="593456"/>
          </a:xfrm>
          <a:prstGeom prst="flowChartConnector">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8C33C0D1-19D2-AA1A-DC3E-13E1C496ADC2}"/>
              </a:ext>
            </a:extLst>
          </p:cNvPr>
          <p:cNvPicPr>
            <a:picLocks noChangeAspect="1"/>
          </p:cNvPicPr>
          <p:nvPr/>
        </p:nvPicPr>
        <p:blipFill>
          <a:blip r:embed="rId2"/>
          <a:stretch>
            <a:fillRect/>
          </a:stretch>
        </p:blipFill>
        <p:spPr>
          <a:xfrm>
            <a:off x="9384723" y="348304"/>
            <a:ext cx="1775113" cy="1698191"/>
          </a:xfrm>
          <a:prstGeom prst="rect">
            <a:avLst/>
          </a:prstGeom>
        </p:spPr>
      </p:pic>
    </p:spTree>
    <p:extLst>
      <p:ext uri="{BB962C8B-B14F-4D97-AF65-F5344CB8AC3E}">
        <p14:creationId xmlns:p14="http://schemas.microsoft.com/office/powerpoint/2010/main" val="8647113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800" y="2461171"/>
            <a:ext cx="5575267" cy="3108543"/>
          </a:xfrm>
          <a:prstGeom prst="rect">
            <a:avLst/>
          </a:prstGeom>
        </p:spPr>
        <p:txBody>
          <a:bodyPr wrap="square">
            <a:spAutoFit/>
          </a:bodyPr>
          <a:lstStyle/>
          <a:p>
            <a:r>
              <a:rPr lang="en-GB" sz="2800" dirty="0">
                <a:solidFill>
                  <a:schemeClr val="bg1">
                    <a:lumMod val="50000"/>
                  </a:schemeClr>
                </a:solidFill>
                <a:latin typeface="Poppins" panose="00000500000000000000" pitchFamily="2" charset="0"/>
                <a:cs typeface="Poppins" panose="00000500000000000000" pitchFamily="2" charset="0"/>
              </a:rPr>
              <a:t>We will continue to post a weekly summary of your child’s learning on Microsoft TEAMS. We will also endeavour to inform you of what we will be covering during the following week.</a:t>
            </a:r>
            <a:endParaRPr lang="en-GB" sz="2800" dirty="0">
              <a:solidFill>
                <a:schemeClr val="bg1">
                  <a:lumMod val="50000"/>
                </a:schemeClr>
              </a:solidFill>
            </a:endParaRPr>
          </a:p>
        </p:txBody>
      </p:sp>
      <p:sp>
        <p:nvSpPr>
          <p:cNvPr id="5" name="Rectangle 4"/>
          <p:cNvSpPr/>
          <p:nvPr/>
        </p:nvSpPr>
        <p:spPr>
          <a:xfrm>
            <a:off x="414677" y="653885"/>
            <a:ext cx="10341555" cy="830997"/>
          </a:xfrm>
          <a:prstGeom prst="rect">
            <a:avLst/>
          </a:prstGeom>
        </p:spPr>
        <p:txBody>
          <a:bodyPr wrap="square">
            <a:spAutoFit/>
          </a:bodyPr>
          <a:lstStyle/>
          <a:p>
            <a:r>
              <a:rPr lang="en-GB" sz="4800" b="1" dirty="0">
                <a:solidFill>
                  <a:schemeClr val="bg1">
                    <a:lumMod val="50000"/>
                  </a:schemeClr>
                </a:solidFill>
                <a:latin typeface="Poppins" panose="00000500000000000000" pitchFamily="2" charset="0"/>
                <a:cs typeface="Poppins" panose="00000500000000000000" pitchFamily="2" charset="0"/>
              </a:rPr>
              <a:t>A week in a few words:</a:t>
            </a:r>
            <a:endParaRPr lang="en-GB" sz="4800" b="1" dirty="0">
              <a:solidFill>
                <a:schemeClr val="bg1">
                  <a:lumMod val="50000"/>
                </a:schemeClr>
              </a:solidFill>
            </a:endParaRPr>
          </a:p>
        </p:txBody>
      </p:sp>
      <p:pic>
        <p:nvPicPr>
          <p:cNvPr id="6" name="Picture 5"/>
          <p:cNvPicPr>
            <a:picLocks noChangeAspect="1"/>
          </p:cNvPicPr>
          <p:nvPr/>
        </p:nvPicPr>
        <p:blipFill>
          <a:blip r:embed="rId2"/>
          <a:stretch>
            <a:fillRect/>
          </a:stretch>
        </p:blipFill>
        <p:spPr>
          <a:xfrm>
            <a:off x="9858181" y="0"/>
            <a:ext cx="2373925" cy="2373925"/>
          </a:xfrm>
          <a:prstGeom prst="rect">
            <a:avLst/>
          </a:prstGeom>
          <a:ln>
            <a:noFill/>
          </a:ln>
          <a:effectLst>
            <a:softEdge rad="112500"/>
          </a:effectLst>
        </p:spPr>
      </p:pic>
      <p:pic>
        <p:nvPicPr>
          <p:cNvPr id="7" name="Picture 6">
            <a:extLst>
              <a:ext uri="{FF2B5EF4-FFF2-40B4-BE49-F238E27FC236}">
                <a16:creationId xmlns:a16="http://schemas.microsoft.com/office/drawing/2014/main" id="{A9613872-6208-4E4F-8E9B-51882831BCC4}"/>
              </a:ext>
            </a:extLst>
          </p:cNvPr>
          <p:cNvPicPr>
            <a:picLocks noChangeAspect="1"/>
          </p:cNvPicPr>
          <p:nvPr/>
        </p:nvPicPr>
        <p:blipFill>
          <a:blip r:embed="rId3"/>
          <a:stretch>
            <a:fillRect/>
          </a:stretch>
        </p:blipFill>
        <p:spPr>
          <a:xfrm>
            <a:off x="6199935" y="2515394"/>
            <a:ext cx="5098242" cy="3000095"/>
          </a:xfrm>
          <a:prstGeom prst="rect">
            <a:avLst/>
          </a:prstGeom>
        </p:spPr>
      </p:pic>
    </p:spTree>
    <p:extLst>
      <p:ext uri="{BB962C8B-B14F-4D97-AF65-F5344CB8AC3E}">
        <p14:creationId xmlns:p14="http://schemas.microsoft.com/office/powerpoint/2010/main" val="356724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4FB65-CC12-D07F-417A-3A20A4BBA2E0}"/>
              </a:ext>
            </a:extLst>
          </p:cNvPr>
          <p:cNvSpPr>
            <a:spLocks noGrp="1"/>
          </p:cNvSpPr>
          <p:nvPr>
            <p:ph type="title"/>
          </p:nvPr>
        </p:nvSpPr>
        <p:spPr/>
        <p:txBody>
          <a:bodyPr/>
          <a:lstStyle/>
          <a:p>
            <a:r>
              <a:rPr lang="en-GB" dirty="0"/>
              <a:t>How can you help your child?</a:t>
            </a:r>
          </a:p>
        </p:txBody>
      </p:sp>
      <p:sp>
        <p:nvSpPr>
          <p:cNvPr id="3" name="TextBox 2">
            <a:extLst>
              <a:ext uri="{FF2B5EF4-FFF2-40B4-BE49-F238E27FC236}">
                <a16:creationId xmlns:a16="http://schemas.microsoft.com/office/drawing/2014/main" id="{CC902C98-EE81-1191-5C1A-12D29EE3E7FD}"/>
              </a:ext>
            </a:extLst>
          </p:cNvPr>
          <p:cNvSpPr txBox="1"/>
          <p:nvPr/>
        </p:nvSpPr>
        <p:spPr>
          <a:xfrm>
            <a:off x="602674" y="2067791"/>
            <a:ext cx="10349344" cy="2954655"/>
          </a:xfrm>
          <a:prstGeom prst="rect">
            <a:avLst/>
          </a:prstGeom>
          <a:noFill/>
        </p:spPr>
        <p:txBody>
          <a:bodyPr wrap="square" rtlCol="0">
            <a:spAutoFit/>
          </a:bodyPr>
          <a:lstStyle/>
          <a:p>
            <a:pPr marL="285750" indent="-285750">
              <a:buFont typeface="Arial" panose="020B0604020202020204" pitchFamily="34" charset="0"/>
              <a:buChar char="•"/>
            </a:pPr>
            <a:r>
              <a:rPr lang="en-GB" sz="2800" dirty="0"/>
              <a:t>Read at least 5 mins a day with them.</a:t>
            </a:r>
          </a:p>
          <a:p>
            <a:pPr marL="285750" indent="-285750">
              <a:buFont typeface="Arial" panose="020B0604020202020204" pitchFamily="34" charset="0"/>
              <a:buChar char="•"/>
            </a:pPr>
            <a:r>
              <a:rPr lang="en-GB" sz="2800" dirty="0"/>
              <a:t>Talk about their day and what they have been learning.</a:t>
            </a:r>
          </a:p>
          <a:p>
            <a:pPr marL="285750" indent="-285750">
              <a:buFont typeface="Arial" panose="020B0604020202020204" pitchFamily="34" charset="0"/>
              <a:buChar char="•"/>
            </a:pPr>
            <a:r>
              <a:rPr lang="en-GB" sz="2800" dirty="0"/>
              <a:t>Encourage them with their homework.</a:t>
            </a:r>
          </a:p>
          <a:p>
            <a:pPr marL="285750" indent="-285750">
              <a:buFont typeface="Arial" panose="020B0604020202020204" pitchFamily="34" charset="0"/>
              <a:buChar char="•"/>
            </a:pPr>
            <a:r>
              <a:rPr lang="en-GB" sz="2800" dirty="0"/>
              <a:t>Encourage independence – giving them chances to make decisions and giving them the responsibility to ensure they have everything they need for the school day.</a:t>
            </a:r>
          </a:p>
          <a:p>
            <a:endParaRPr lang="en-GB" dirty="0"/>
          </a:p>
        </p:txBody>
      </p:sp>
      <p:sp>
        <p:nvSpPr>
          <p:cNvPr id="4" name="TextBox 3">
            <a:extLst>
              <a:ext uri="{FF2B5EF4-FFF2-40B4-BE49-F238E27FC236}">
                <a16:creationId xmlns:a16="http://schemas.microsoft.com/office/drawing/2014/main" id="{BC2DC972-F00C-D4D0-AD4F-F8227183BC2A}"/>
              </a:ext>
            </a:extLst>
          </p:cNvPr>
          <p:cNvSpPr txBox="1"/>
          <p:nvPr/>
        </p:nvSpPr>
        <p:spPr>
          <a:xfrm>
            <a:off x="363682" y="5022446"/>
            <a:ext cx="11378045" cy="1015663"/>
          </a:xfrm>
          <a:prstGeom prst="rect">
            <a:avLst/>
          </a:prstGeom>
          <a:noFill/>
        </p:spPr>
        <p:txBody>
          <a:bodyPr wrap="square" rtlCol="0">
            <a:spAutoFit/>
          </a:bodyPr>
          <a:lstStyle/>
          <a:p>
            <a:r>
              <a:rPr lang="en-GB" sz="2000" i="1" dirty="0"/>
              <a:t>As a school we are focussing on helping the children to develop a Growth Mindset.  Some language we might use to aid this would be “I can’t do it…..</a:t>
            </a:r>
            <a:r>
              <a:rPr lang="en-GB" sz="2000" b="1" i="1" dirty="0"/>
              <a:t>yet!</a:t>
            </a:r>
            <a:r>
              <a:rPr lang="en-GB" sz="2000" i="1" dirty="0"/>
              <a:t>”</a:t>
            </a:r>
          </a:p>
          <a:p>
            <a:r>
              <a:rPr lang="en-GB" sz="2000" i="1" dirty="0"/>
              <a:t>Encourage your children to embrace making mistakes, after all, this is how we learn!</a:t>
            </a:r>
          </a:p>
        </p:txBody>
      </p:sp>
    </p:spTree>
    <p:extLst>
      <p:ext uri="{BB962C8B-B14F-4D97-AF65-F5344CB8AC3E}">
        <p14:creationId xmlns:p14="http://schemas.microsoft.com/office/powerpoint/2010/main" val="3671832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C123B-9395-A3D2-7156-6C8289CE2BB4}"/>
              </a:ext>
            </a:extLst>
          </p:cNvPr>
          <p:cNvSpPr>
            <a:spLocks noGrp="1"/>
          </p:cNvSpPr>
          <p:nvPr>
            <p:ph type="title"/>
          </p:nvPr>
        </p:nvSpPr>
        <p:spPr/>
        <p:txBody>
          <a:bodyPr/>
          <a:lstStyle/>
          <a:p>
            <a:r>
              <a:rPr lang="en-GB" dirty="0"/>
              <a:t>How can you help the school?</a:t>
            </a:r>
          </a:p>
        </p:txBody>
      </p:sp>
      <p:pic>
        <p:nvPicPr>
          <p:cNvPr id="4" name="Picture 3">
            <a:extLst>
              <a:ext uri="{FF2B5EF4-FFF2-40B4-BE49-F238E27FC236}">
                <a16:creationId xmlns:a16="http://schemas.microsoft.com/office/drawing/2014/main" id="{F0A11D55-6289-C24C-0F27-6EFC69A1B0B4}"/>
              </a:ext>
            </a:extLst>
          </p:cNvPr>
          <p:cNvPicPr>
            <a:picLocks noChangeAspect="1"/>
          </p:cNvPicPr>
          <p:nvPr/>
        </p:nvPicPr>
        <p:blipFill>
          <a:blip r:embed="rId2"/>
          <a:stretch>
            <a:fillRect/>
          </a:stretch>
        </p:blipFill>
        <p:spPr>
          <a:xfrm>
            <a:off x="9811616" y="421697"/>
            <a:ext cx="1857375" cy="1857375"/>
          </a:xfrm>
          <a:prstGeom prst="rect">
            <a:avLst/>
          </a:prstGeom>
        </p:spPr>
      </p:pic>
      <p:sp>
        <p:nvSpPr>
          <p:cNvPr id="5" name="TextBox 4">
            <a:extLst>
              <a:ext uri="{FF2B5EF4-FFF2-40B4-BE49-F238E27FC236}">
                <a16:creationId xmlns:a16="http://schemas.microsoft.com/office/drawing/2014/main" id="{E78C6D09-A49B-906F-C6B2-B9ACA8ABA31F}"/>
              </a:ext>
            </a:extLst>
          </p:cNvPr>
          <p:cNvSpPr txBox="1"/>
          <p:nvPr/>
        </p:nvSpPr>
        <p:spPr>
          <a:xfrm>
            <a:off x="758537" y="2279072"/>
            <a:ext cx="7273636" cy="1107996"/>
          </a:xfrm>
          <a:prstGeom prst="rect">
            <a:avLst/>
          </a:prstGeom>
          <a:noFill/>
        </p:spPr>
        <p:txBody>
          <a:bodyPr wrap="square" rtlCol="0">
            <a:spAutoFit/>
          </a:bodyPr>
          <a:lstStyle/>
          <a:p>
            <a:r>
              <a:rPr lang="en-GB" sz="6600" b="1" dirty="0">
                <a:solidFill>
                  <a:srgbClr val="FF0000"/>
                </a:solidFill>
              </a:rPr>
              <a:t>S&amp;PA</a:t>
            </a:r>
          </a:p>
        </p:txBody>
      </p:sp>
      <p:pic>
        <p:nvPicPr>
          <p:cNvPr id="7" name="Picture 6">
            <a:extLst>
              <a:ext uri="{FF2B5EF4-FFF2-40B4-BE49-F238E27FC236}">
                <a16:creationId xmlns:a16="http://schemas.microsoft.com/office/drawing/2014/main" id="{5E0EB62C-E22E-5F75-0747-FF63C7D396E6}"/>
              </a:ext>
            </a:extLst>
          </p:cNvPr>
          <p:cNvPicPr>
            <a:picLocks noChangeAspect="1"/>
          </p:cNvPicPr>
          <p:nvPr/>
        </p:nvPicPr>
        <p:blipFill>
          <a:blip r:embed="rId3"/>
          <a:stretch>
            <a:fillRect/>
          </a:stretch>
        </p:blipFill>
        <p:spPr>
          <a:xfrm>
            <a:off x="3498272" y="1945194"/>
            <a:ext cx="3235037" cy="2313051"/>
          </a:xfrm>
          <a:prstGeom prst="rect">
            <a:avLst/>
          </a:prstGeom>
        </p:spPr>
      </p:pic>
      <p:sp>
        <p:nvSpPr>
          <p:cNvPr id="8" name="TextBox 7">
            <a:extLst>
              <a:ext uri="{FF2B5EF4-FFF2-40B4-BE49-F238E27FC236}">
                <a16:creationId xmlns:a16="http://schemas.microsoft.com/office/drawing/2014/main" id="{C9BCD79B-B752-08A0-C422-F17CDA2FF9E0}"/>
              </a:ext>
            </a:extLst>
          </p:cNvPr>
          <p:cNvSpPr txBox="1"/>
          <p:nvPr/>
        </p:nvSpPr>
        <p:spPr>
          <a:xfrm>
            <a:off x="665018" y="5120641"/>
            <a:ext cx="9320646" cy="646331"/>
          </a:xfrm>
          <a:prstGeom prst="rect">
            <a:avLst/>
          </a:prstGeom>
          <a:noFill/>
        </p:spPr>
        <p:txBody>
          <a:bodyPr wrap="square" rtlCol="0">
            <a:spAutoFit/>
          </a:bodyPr>
          <a:lstStyle/>
          <a:p>
            <a:r>
              <a:rPr lang="en-GB" sz="3600" b="1" dirty="0">
                <a:solidFill>
                  <a:srgbClr val="FF0000"/>
                </a:solidFill>
              </a:rPr>
              <a:t>Volunteer within school</a:t>
            </a:r>
          </a:p>
        </p:txBody>
      </p:sp>
    </p:spTree>
    <p:extLst>
      <p:ext uri="{BB962C8B-B14F-4D97-AF65-F5344CB8AC3E}">
        <p14:creationId xmlns:p14="http://schemas.microsoft.com/office/powerpoint/2010/main" val="2426338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451704" y="4688920"/>
            <a:ext cx="10058400" cy="1450757"/>
          </a:xfrm>
        </p:spPr>
        <p:txBody>
          <a:bodyPr/>
          <a:lstStyle/>
          <a:p>
            <a:r>
              <a:rPr lang="en-GB" b="1" dirty="0">
                <a:solidFill>
                  <a:schemeClr val="bg1">
                    <a:lumMod val="50000"/>
                  </a:schemeClr>
                </a:solidFill>
                <a:latin typeface="Poppins" panose="00000500000000000000" pitchFamily="2" charset="0"/>
                <a:cs typeface="Poppins" panose="00000500000000000000" pitchFamily="2" charset="0"/>
              </a:rPr>
              <a:t>Any questions?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8583" y="1989490"/>
            <a:ext cx="5269944" cy="3161967"/>
          </a:xfrm>
          <a:prstGeom prst="rect">
            <a:avLst/>
          </a:prstGeom>
        </p:spPr>
      </p:pic>
      <p:sp>
        <p:nvSpPr>
          <p:cNvPr id="4" name="Rectangle 2"/>
          <p:cNvSpPr txBox="1">
            <a:spLocks noChangeArrowheads="1"/>
          </p:cNvSpPr>
          <p:nvPr/>
        </p:nvSpPr>
        <p:spPr>
          <a:xfrm>
            <a:off x="431904" y="275891"/>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a:solidFill>
                  <a:schemeClr val="bg1">
                    <a:lumMod val="50000"/>
                  </a:schemeClr>
                </a:solidFill>
                <a:latin typeface="Poppins" panose="00000500000000000000" pitchFamily="2" charset="0"/>
                <a:cs typeface="Poppins" panose="00000500000000000000" pitchFamily="2" charset="0"/>
              </a:rPr>
              <a:t>Thank you for attending.</a:t>
            </a:r>
          </a:p>
        </p:txBody>
      </p:sp>
    </p:spTree>
    <p:extLst>
      <p:ext uri="{BB962C8B-B14F-4D97-AF65-F5344CB8AC3E}">
        <p14:creationId xmlns:p14="http://schemas.microsoft.com/office/powerpoint/2010/main" val="767243293"/>
      </p:ext>
    </p:extLst>
  </p:cSld>
  <p:clrMapOvr>
    <a:masterClrMapping/>
  </p:clrMapOvr>
</p:sld>
</file>

<file path=ppt/theme/theme1.xml><?xml version="1.0" encoding="utf-8"?>
<a:theme xmlns:a="http://schemas.openxmlformats.org/drawingml/2006/main" name="Retrospect">
  <a:themeElements>
    <a:clrScheme name="Custom 11">
      <a:dk1>
        <a:srgbClr val="000000"/>
      </a:dk1>
      <a:lt1>
        <a:sysClr val="window" lastClr="FFFFFF"/>
      </a:lt1>
      <a:dk2>
        <a:srgbClr val="637052"/>
      </a:dk2>
      <a:lt2>
        <a:srgbClr val="CCDDEA"/>
      </a:lt2>
      <a:accent1>
        <a:srgbClr val="FFFF66"/>
      </a:accent1>
      <a:accent2>
        <a:srgbClr val="B2B2B2"/>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4B63861F029C4A8A46F1E35482CB45" ma:contentTypeVersion="13" ma:contentTypeDescription="Create a new document." ma:contentTypeScope="" ma:versionID="9ddee1493bf8220807c0eb865ec13823">
  <xsd:schema xmlns:xsd="http://www.w3.org/2001/XMLSchema" xmlns:xs="http://www.w3.org/2001/XMLSchema" xmlns:p="http://schemas.microsoft.com/office/2006/metadata/properties" xmlns:ns2="231b1ae9-e087-49e5-96fc-82494f4ee1bd" xmlns:ns3="bf52524c-55d6-4dd9-9fd6-689585df6b7c" targetNamespace="http://schemas.microsoft.com/office/2006/metadata/properties" ma:root="true" ma:fieldsID="ab7e7308f6711a5d2b45adcd907be189" ns2:_="" ns3:_="">
    <xsd:import namespace="231b1ae9-e087-49e5-96fc-82494f4ee1bd"/>
    <xsd:import namespace="bf52524c-55d6-4dd9-9fd6-689585df6b7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b1ae9-e087-49e5-96fc-82494f4ee1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3af19dd-01da-46ad-8136-a101d7226974" ma:termSetId="09814cd3-568e-fe90-9814-8d621ff8fb84" ma:anchorId="fba54fb3-c3e1-fe81-a776-ca4b69148c4d" ma:open="true" ma:isKeyword="false">
      <xsd:complexType>
        <xsd:sequence>
          <xsd:element ref="pc:Terms" minOccurs="0" maxOccurs="1"/>
        </xsd:sequence>
      </xsd:complex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f52524c-55d6-4dd9-9fd6-689585df6b7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3bd0835-5175-4059-b18f-3ad018f609d4}" ma:internalName="TaxCatchAll" ma:showField="CatchAllData" ma:web="bf52524c-55d6-4dd9-9fd6-689585df6b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bf52524c-55d6-4dd9-9fd6-689585df6b7c" xsi:nil="true"/>
    <lcf76f155ced4ddcb4097134ff3c332f xmlns="231b1ae9-e087-49e5-96fc-82494f4ee1b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6FF02B-5CB7-44BD-9150-C8B79656F7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b1ae9-e087-49e5-96fc-82494f4ee1bd"/>
    <ds:schemaRef ds:uri="bf52524c-55d6-4dd9-9fd6-689585df6b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00E384-4500-4C79-BD0F-B42A142B8554}">
  <ds:schemaRefs>
    <ds:schemaRef ds:uri="http://schemas.microsoft.com/office/2006/metadata/properties"/>
    <ds:schemaRef ds:uri="http://schemas.microsoft.com/office/infopath/2007/PartnerControls"/>
    <ds:schemaRef ds:uri="bf52524c-55d6-4dd9-9fd6-689585df6b7c"/>
    <ds:schemaRef ds:uri="231b1ae9-e087-49e5-96fc-82494f4ee1bd"/>
  </ds:schemaRefs>
</ds:datastoreItem>
</file>

<file path=customXml/itemProps3.xml><?xml version="1.0" encoding="utf-8"?>
<ds:datastoreItem xmlns:ds="http://schemas.openxmlformats.org/officeDocument/2006/customXml" ds:itemID="{D9C34984-D83F-4B50-8829-2646D708FA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490</TotalTime>
  <Words>1222</Words>
  <Application>Microsoft Office PowerPoint</Application>
  <PresentationFormat>Widescreen</PresentationFormat>
  <Paragraphs>140</Paragraphs>
  <Slides>25</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Calibri Light</vt:lpstr>
      <vt:lpstr>Poppins</vt:lpstr>
      <vt:lpstr>Times New Roman</vt:lpstr>
      <vt:lpstr>Wingdings</vt:lpstr>
      <vt:lpstr>Retrospect</vt:lpstr>
      <vt:lpstr>PowerPoint Presentation</vt:lpstr>
      <vt:lpstr>The Year 3 Team:</vt:lpstr>
      <vt:lpstr>The Year 3 Team:</vt:lpstr>
      <vt:lpstr>Vision and Values:</vt:lpstr>
      <vt:lpstr>What does my child need to bring? </vt:lpstr>
      <vt:lpstr>P.E Kit:</vt:lpstr>
      <vt:lpstr>How is the week structured?</vt:lpstr>
      <vt:lpstr>Curriculum:</vt:lpstr>
      <vt:lpstr>The importance of reading</vt:lpstr>
      <vt:lpstr>PowerPoint Presentation</vt:lpstr>
      <vt:lpstr>Curriculum:</vt:lpstr>
      <vt:lpstr>Curriculum:</vt:lpstr>
      <vt:lpstr>PSHE &amp; RSE</vt:lpstr>
      <vt:lpstr>History and Geography</vt:lpstr>
      <vt:lpstr>Feedback:</vt:lpstr>
      <vt:lpstr>Weekly Timetable:</vt:lpstr>
      <vt:lpstr>Educational Visits:</vt:lpstr>
      <vt:lpstr>Home Learning : </vt:lpstr>
      <vt:lpstr>PowerPoint Presentation</vt:lpstr>
      <vt:lpstr>PowerPoint Presentation</vt:lpstr>
      <vt:lpstr>PowerPoint Presentation</vt:lpstr>
      <vt:lpstr>PowerPoint Presentation</vt:lpstr>
      <vt:lpstr>How can you help your child?</vt:lpstr>
      <vt:lpstr>How can you help the school?</vt:lpstr>
      <vt:lpstr>Any questions? …</vt:lpstr>
    </vt:vector>
  </TitlesOfParts>
  <Company>St Marks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Roberts</dc:creator>
  <cp:lastModifiedBy>Mrs Wilson</cp:lastModifiedBy>
  <cp:revision>90</cp:revision>
  <dcterms:created xsi:type="dcterms:W3CDTF">2022-08-13T13:31:54Z</dcterms:created>
  <dcterms:modified xsi:type="dcterms:W3CDTF">2026-09-10T15:46:47Z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0x010100954B63861F029C4A8A46F1E35482CB45</vt:lpwstr>
  </property>
  <property fmtid="{D5CDD505-2E9C-101B-9397-08002B2CF9AE}" pid="3" name="Order">
    <vt:r8>1828800</vt:r8>
  </property>
  <property fmtid="{D5CDD505-2E9C-101B-9397-08002B2CF9AE}" pid="4" name="MediaServiceImageTags">
    <vt:lpwstr/>
  </property>
</Properties>
</file>