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9"/>
  </p:notesMasterIdLst>
  <p:handoutMasterIdLst>
    <p:handoutMasterId r:id="rId30"/>
  </p:handoutMasterIdLst>
  <p:sldIdLst>
    <p:sldId id="256" r:id="rId5"/>
    <p:sldId id="257" r:id="rId6"/>
    <p:sldId id="259" r:id="rId7"/>
    <p:sldId id="278" r:id="rId8"/>
    <p:sldId id="260" r:id="rId9"/>
    <p:sldId id="261" r:id="rId10"/>
    <p:sldId id="279" r:id="rId11"/>
    <p:sldId id="284" r:id="rId12"/>
    <p:sldId id="263" r:id="rId13"/>
    <p:sldId id="264" r:id="rId14"/>
    <p:sldId id="283" r:id="rId15"/>
    <p:sldId id="288" r:id="rId16"/>
    <p:sldId id="282" r:id="rId17"/>
    <p:sldId id="285" r:id="rId18"/>
    <p:sldId id="293" r:id="rId19"/>
    <p:sldId id="262" r:id="rId20"/>
    <p:sldId id="286" r:id="rId21"/>
    <p:sldId id="266" r:id="rId22"/>
    <p:sldId id="273" r:id="rId23"/>
    <p:sldId id="269" r:id="rId24"/>
    <p:sldId id="274" r:id="rId25"/>
    <p:sldId id="281" r:id="rId26"/>
    <p:sldId id="295" r:id="rId27"/>
    <p:sldId id="277" r:id="rId28"/>
  </p:sldIdLst>
  <p:sldSz cx="12192000" cy="6858000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3394" autoAdjust="0"/>
  </p:normalViewPr>
  <p:slideViewPr>
    <p:cSldViewPr snapToGrid="0">
      <p:cViewPr varScale="1">
        <p:scale>
          <a:sx n="69" d="100"/>
          <a:sy n="69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ose" userId="4d9423ae-a1d0-4932-a71f-b76dd9fd292b" providerId="ADAL" clId="{4FB411A5-A134-4F78-8B03-8919341659F5}"/>
    <pc:docChg chg="custSel addSld modSld">
      <pc:chgData name="Mrs Rose" userId="4d9423ae-a1d0-4932-a71f-b76dd9fd292b" providerId="ADAL" clId="{4FB411A5-A134-4F78-8B03-8919341659F5}" dt="2026-09-02T13:42:48.775" v="263" actId="1076"/>
      <pc:docMkLst>
        <pc:docMk/>
      </pc:docMkLst>
      <pc:sldChg chg="addSp delSp modSp mod">
        <pc:chgData name="Mrs Rose" userId="4d9423ae-a1d0-4932-a71f-b76dd9fd292b" providerId="ADAL" clId="{4FB411A5-A134-4F78-8B03-8919341659F5}" dt="2026-09-02T13:42:48.775" v="263" actId="1076"/>
        <pc:sldMkLst>
          <pc:docMk/>
          <pc:sldMk cId="1130008342" sldId="257"/>
        </pc:sldMkLst>
        <pc:spChg chg="mod">
          <ac:chgData name="Mrs Rose" userId="4d9423ae-a1d0-4932-a71f-b76dd9fd292b" providerId="ADAL" clId="{4FB411A5-A134-4F78-8B03-8919341659F5}" dt="2026-09-02T13:22:25.400" v="25" actId="5793"/>
          <ac:spMkLst>
            <pc:docMk/>
            <pc:sldMk cId="1130008342" sldId="257"/>
            <ac:spMk id="6" creationId="{00000000-0000-0000-0000-000000000000}"/>
          </ac:spMkLst>
        </pc:spChg>
        <pc:spChg chg="mod">
          <ac:chgData name="Mrs Rose" userId="4d9423ae-a1d0-4932-a71f-b76dd9fd292b" providerId="ADAL" clId="{4FB411A5-A134-4F78-8B03-8919341659F5}" dt="2026-09-02T13:42:48.775" v="263" actId="1076"/>
          <ac:spMkLst>
            <pc:docMk/>
            <pc:sldMk cId="1130008342" sldId="257"/>
            <ac:spMk id="9" creationId="{00000000-0000-0000-0000-000000000000}"/>
          </ac:spMkLst>
        </pc:spChg>
        <pc:spChg chg="mod">
          <ac:chgData name="Mrs Rose" userId="4d9423ae-a1d0-4932-a71f-b76dd9fd292b" providerId="ADAL" clId="{4FB411A5-A134-4F78-8B03-8919341659F5}" dt="2026-09-02T13:22:16.809" v="4" actId="20577"/>
          <ac:spMkLst>
            <pc:docMk/>
            <pc:sldMk cId="1130008342" sldId="257"/>
            <ac:spMk id="11" creationId="{00000000-0000-0000-0000-000000000000}"/>
          </ac:spMkLst>
        </pc:spChg>
        <pc:spChg chg="mod">
          <ac:chgData name="Mrs Rose" userId="4d9423ae-a1d0-4932-a71f-b76dd9fd292b" providerId="ADAL" clId="{4FB411A5-A134-4F78-8B03-8919341659F5}" dt="2026-09-02T13:24:51.044" v="97" actId="20577"/>
          <ac:spMkLst>
            <pc:docMk/>
            <pc:sldMk cId="1130008342" sldId="257"/>
            <ac:spMk id="17" creationId="{00000000-0000-0000-0000-000000000000}"/>
          </ac:spMkLst>
        </pc:spChg>
        <pc:picChg chg="add mod">
          <ac:chgData name="Mrs Rose" userId="4d9423ae-a1d0-4932-a71f-b76dd9fd292b" providerId="ADAL" clId="{4FB411A5-A134-4F78-8B03-8919341659F5}" dt="2026-09-02T13:40:44.326" v="251" actId="14100"/>
          <ac:picMkLst>
            <pc:docMk/>
            <pc:sldMk cId="1130008342" sldId="257"/>
            <ac:picMk id="3" creationId="{7CFDD1F6-6006-D22F-5977-C6A4EFDB3C17}"/>
          </ac:picMkLst>
        </pc:picChg>
      </pc:sldChg>
      <pc:sldChg chg="addSp delSp modSp mod">
        <pc:chgData name="Mrs Rose" userId="4d9423ae-a1d0-4932-a71f-b76dd9fd292b" providerId="ADAL" clId="{4FB411A5-A134-4F78-8B03-8919341659F5}" dt="2026-09-02T13:42:31.962" v="262" actId="1076"/>
        <pc:sldMkLst>
          <pc:docMk/>
          <pc:sldMk cId="3515145174" sldId="259"/>
        </pc:sldMkLst>
        <pc:spChg chg="mod">
          <ac:chgData name="Mrs Rose" userId="4d9423ae-a1d0-4932-a71f-b76dd9fd292b" providerId="ADAL" clId="{4FB411A5-A134-4F78-8B03-8919341659F5}" dt="2026-09-02T13:23:46.920" v="75" actId="1076"/>
          <ac:spMkLst>
            <pc:docMk/>
            <pc:sldMk cId="3515145174" sldId="259"/>
            <ac:spMk id="5" creationId="{77A03030-39AA-41F5-925A-D525A277E999}"/>
          </ac:spMkLst>
        </pc:spChg>
        <pc:spChg chg="mod">
          <ac:chgData name="Mrs Rose" userId="4d9423ae-a1d0-4932-a71f-b76dd9fd292b" providerId="ADAL" clId="{4FB411A5-A134-4F78-8B03-8919341659F5}" dt="2026-09-02T13:42:31.962" v="262" actId="1076"/>
          <ac:spMkLst>
            <pc:docMk/>
            <pc:sldMk cId="3515145174" sldId="259"/>
            <ac:spMk id="9" creationId="{00000000-0000-0000-0000-000000000000}"/>
          </ac:spMkLst>
        </pc:spChg>
        <pc:spChg chg="mod">
          <ac:chgData name="Mrs Rose" userId="4d9423ae-a1d0-4932-a71f-b76dd9fd292b" providerId="ADAL" clId="{4FB411A5-A134-4F78-8B03-8919341659F5}" dt="2026-09-02T13:23:53.496" v="77" actId="1076"/>
          <ac:spMkLst>
            <pc:docMk/>
            <pc:sldMk cId="3515145174" sldId="259"/>
            <ac:spMk id="11" creationId="{706FEE62-B71F-492A-88BA-C6A209FF5DCF}"/>
          </ac:spMkLst>
        </pc:spChg>
        <pc:spChg chg="mod">
          <ac:chgData name="Mrs Rose" userId="4d9423ae-a1d0-4932-a71f-b76dd9fd292b" providerId="ADAL" clId="{4FB411A5-A134-4F78-8B03-8919341659F5}" dt="2026-09-02T13:23:57.152" v="78" actId="1076"/>
          <ac:spMkLst>
            <pc:docMk/>
            <pc:sldMk cId="3515145174" sldId="259"/>
            <ac:spMk id="12" creationId="{57B89374-CD5F-4DF2-9759-0D10C59FA014}"/>
          </ac:spMkLst>
        </pc:spChg>
        <pc:spChg chg="mod">
          <ac:chgData name="Mrs Rose" userId="4d9423ae-a1d0-4932-a71f-b76dd9fd292b" providerId="ADAL" clId="{4FB411A5-A134-4F78-8B03-8919341659F5}" dt="2026-09-02T13:23:42.161" v="74" actId="1076"/>
          <ac:spMkLst>
            <pc:docMk/>
            <pc:sldMk cId="3515145174" sldId="259"/>
            <ac:spMk id="14" creationId="{00000000-0000-0000-0000-000000000000}"/>
          </ac:spMkLst>
        </pc:spChg>
        <pc:picChg chg="add mod">
          <ac:chgData name="Mrs Rose" userId="4d9423ae-a1d0-4932-a71f-b76dd9fd292b" providerId="ADAL" clId="{4FB411A5-A134-4F78-8B03-8919341659F5}" dt="2026-09-02T13:41:38.887" v="255" actId="1076"/>
          <ac:picMkLst>
            <pc:docMk/>
            <pc:sldMk cId="3515145174" sldId="259"/>
            <ac:picMk id="3" creationId="{36885C84-7631-882C-3440-4E9F682A3513}"/>
          </ac:picMkLst>
        </pc:picChg>
        <pc:picChg chg="add mod">
          <ac:chgData name="Mrs Rose" userId="4d9423ae-a1d0-4932-a71f-b76dd9fd292b" providerId="ADAL" clId="{4FB411A5-A134-4F78-8B03-8919341659F5}" dt="2026-09-02T13:41:59.147" v="261" actId="1076"/>
          <ac:picMkLst>
            <pc:docMk/>
            <pc:sldMk cId="3515145174" sldId="259"/>
            <ac:picMk id="4" creationId="{65B32283-62DF-CBC2-95EA-51283C5D5650}"/>
          </ac:picMkLst>
        </pc:picChg>
      </pc:sldChg>
      <pc:sldChg chg="modSp mod">
        <pc:chgData name="Mrs Rose" userId="4d9423ae-a1d0-4932-a71f-b76dd9fd292b" providerId="ADAL" clId="{4FB411A5-A134-4F78-8B03-8919341659F5}" dt="2026-09-02T13:25:02.998" v="103" actId="20577"/>
        <pc:sldMkLst>
          <pc:docMk/>
          <pc:sldMk cId="2108525847" sldId="261"/>
        </pc:sldMkLst>
        <pc:spChg chg="mod">
          <ac:chgData name="Mrs Rose" userId="4d9423ae-a1d0-4932-a71f-b76dd9fd292b" providerId="ADAL" clId="{4FB411A5-A134-4F78-8B03-8919341659F5}" dt="2026-09-02T13:25:02.998" v="103" actId="20577"/>
          <ac:spMkLst>
            <pc:docMk/>
            <pc:sldMk cId="2108525847" sldId="261"/>
            <ac:spMk id="6" creationId="{00000000-0000-0000-0000-000000000000}"/>
          </ac:spMkLst>
        </pc:spChg>
      </pc:sldChg>
      <pc:sldChg chg="modSp mod">
        <pc:chgData name="Mrs Rose" userId="4d9423ae-a1d0-4932-a71f-b76dd9fd292b" providerId="ADAL" clId="{4FB411A5-A134-4F78-8B03-8919341659F5}" dt="2026-09-02T13:28:17.558" v="160" actId="20577"/>
        <pc:sldMkLst>
          <pc:docMk/>
          <pc:sldMk cId="1693464178" sldId="262"/>
        </pc:sldMkLst>
        <pc:spChg chg="mod">
          <ac:chgData name="Mrs Rose" userId="4d9423ae-a1d0-4932-a71f-b76dd9fd292b" providerId="ADAL" clId="{4FB411A5-A134-4F78-8B03-8919341659F5}" dt="2026-09-02T13:28:17.558" v="160" actId="20577"/>
          <ac:spMkLst>
            <pc:docMk/>
            <pc:sldMk cId="1693464178" sldId="262"/>
            <ac:spMk id="3" creationId="{00000000-0000-0000-0000-000000000000}"/>
          </ac:spMkLst>
        </pc:spChg>
      </pc:sldChg>
      <pc:sldChg chg="modSp mod">
        <pc:chgData name="Mrs Rose" userId="4d9423ae-a1d0-4932-a71f-b76dd9fd292b" providerId="ADAL" clId="{4FB411A5-A134-4F78-8B03-8919341659F5}" dt="2026-09-02T13:26:36.319" v="105" actId="20577"/>
        <pc:sldMkLst>
          <pc:docMk/>
          <pc:sldMk cId="3862391035" sldId="263"/>
        </pc:sldMkLst>
        <pc:spChg chg="mod">
          <ac:chgData name="Mrs Rose" userId="4d9423ae-a1d0-4932-a71f-b76dd9fd292b" providerId="ADAL" clId="{4FB411A5-A134-4F78-8B03-8919341659F5}" dt="2026-09-02T13:26:36.319" v="105" actId="20577"/>
          <ac:spMkLst>
            <pc:docMk/>
            <pc:sldMk cId="3862391035" sldId="263"/>
            <ac:spMk id="3" creationId="{00000000-0000-0000-0000-000000000000}"/>
          </ac:spMkLst>
        </pc:spChg>
      </pc:sldChg>
      <pc:sldChg chg="addSp delSp modSp mod">
        <pc:chgData name="Mrs Rose" userId="4d9423ae-a1d0-4932-a71f-b76dd9fd292b" providerId="ADAL" clId="{4FB411A5-A134-4F78-8B03-8919341659F5}" dt="2026-09-02T13:33:56.455" v="180" actId="1076"/>
        <pc:sldMkLst>
          <pc:docMk/>
          <pc:sldMk cId="2562228666" sldId="264"/>
        </pc:sldMkLst>
        <pc:spChg chg="mod">
          <ac:chgData name="Mrs Rose" userId="4d9423ae-a1d0-4932-a71f-b76dd9fd292b" providerId="ADAL" clId="{4FB411A5-A134-4F78-8B03-8919341659F5}" dt="2026-09-02T13:33:38.965" v="174" actId="1076"/>
          <ac:spMkLst>
            <pc:docMk/>
            <pc:sldMk cId="2562228666" sldId="264"/>
            <ac:spMk id="2" creationId="{00000000-0000-0000-0000-000000000000}"/>
          </ac:spMkLst>
        </pc:spChg>
        <pc:spChg chg="mod">
          <ac:chgData name="Mrs Rose" userId="4d9423ae-a1d0-4932-a71f-b76dd9fd292b" providerId="ADAL" clId="{4FB411A5-A134-4F78-8B03-8919341659F5}" dt="2026-09-02T13:33:49.848" v="177" actId="1076"/>
          <ac:spMkLst>
            <pc:docMk/>
            <pc:sldMk cId="2562228666" sldId="264"/>
            <ac:spMk id="3" creationId="{00000000-0000-0000-0000-000000000000}"/>
          </ac:spMkLst>
        </pc:spChg>
        <pc:picChg chg="add mod">
          <ac:chgData name="Mrs Rose" userId="4d9423ae-a1d0-4932-a71f-b76dd9fd292b" providerId="ADAL" clId="{4FB411A5-A134-4F78-8B03-8919341659F5}" dt="2026-09-02T13:33:56.455" v="180" actId="1076"/>
          <ac:picMkLst>
            <pc:docMk/>
            <pc:sldMk cId="2562228666" sldId="264"/>
            <ac:picMk id="5" creationId="{F1640010-49FE-C51E-59C6-63CF50E19F7A}"/>
          </ac:picMkLst>
        </pc:picChg>
      </pc:sldChg>
      <pc:sldChg chg="modSp mod">
        <pc:chgData name="Mrs Rose" userId="4d9423ae-a1d0-4932-a71f-b76dd9fd292b" providerId="ADAL" clId="{4FB411A5-A134-4F78-8B03-8919341659F5}" dt="2026-09-02T13:36:33.477" v="223" actId="20577"/>
        <pc:sldMkLst>
          <pc:docMk/>
          <pc:sldMk cId="3930725614" sldId="273"/>
        </pc:sldMkLst>
        <pc:spChg chg="mod">
          <ac:chgData name="Mrs Rose" userId="4d9423ae-a1d0-4932-a71f-b76dd9fd292b" providerId="ADAL" clId="{4FB411A5-A134-4F78-8B03-8919341659F5}" dt="2026-09-02T13:36:33.477" v="223" actId="20577"/>
          <ac:spMkLst>
            <pc:docMk/>
            <pc:sldMk cId="3930725614" sldId="273"/>
            <ac:spMk id="2" creationId="{00000000-0000-0000-0000-000000000000}"/>
          </ac:spMkLst>
        </pc:spChg>
      </pc:sldChg>
      <pc:sldChg chg="modSp mod">
        <pc:chgData name="Mrs Rose" userId="4d9423ae-a1d0-4932-a71f-b76dd9fd292b" providerId="ADAL" clId="{4FB411A5-A134-4F78-8B03-8919341659F5}" dt="2026-09-02T13:28:37.007" v="161" actId="20577"/>
        <pc:sldMkLst>
          <pc:docMk/>
          <pc:sldMk cId="2578122678" sldId="286"/>
        </pc:sldMkLst>
        <pc:spChg chg="mod">
          <ac:chgData name="Mrs Rose" userId="4d9423ae-a1d0-4932-a71f-b76dd9fd292b" providerId="ADAL" clId="{4FB411A5-A134-4F78-8B03-8919341659F5}" dt="2026-09-02T13:28:37.007" v="161" actId="20577"/>
          <ac:spMkLst>
            <pc:docMk/>
            <pc:sldMk cId="2578122678" sldId="286"/>
            <ac:spMk id="3" creationId="{00000000-0000-0000-0000-000000000000}"/>
          </ac:spMkLst>
        </pc:spChg>
      </pc:sldChg>
      <pc:sldChg chg="modSp add mod">
        <pc:chgData name="Mrs Rose" userId="4d9423ae-a1d0-4932-a71f-b76dd9fd292b" providerId="ADAL" clId="{4FB411A5-A134-4F78-8B03-8919341659F5}" dt="2026-09-02T13:35:22.049" v="187" actId="1076"/>
        <pc:sldMkLst>
          <pc:docMk/>
          <pc:sldMk cId="3447203275" sldId="293"/>
        </pc:sldMkLst>
        <pc:spChg chg="mod">
          <ac:chgData name="Mrs Rose" userId="4d9423ae-a1d0-4932-a71f-b76dd9fd292b" providerId="ADAL" clId="{4FB411A5-A134-4F78-8B03-8919341659F5}" dt="2026-09-02T13:35:22.049" v="187" actId="1076"/>
          <ac:spMkLst>
            <pc:docMk/>
            <pc:sldMk cId="3447203275" sldId="293"/>
            <ac:spMk id="5" creationId="{795E047B-3AF5-4B28-A287-85A37F699100}"/>
          </ac:spMkLst>
        </pc:spChg>
        <pc:picChg chg="mod">
          <ac:chgData name="Mrs Rose" userId="4d9423ae-a1d0-4932-a71f-b76dd9fd292b" providerId="ADAL" clId="{4FB411A5-A134-4F78-8B03-8919341659F5}" dt="2026-09-02T13:34:43.923" v="183" actId="1076"/>
          <ac:picMkLst>
            <pc:docMk/>
            <pc:sldMk cId="3447203275" sldId="293"/>
            <ac:picMk id="9" creationId="{2A267E22-4285-2476-E7CA-205F0DBE8C64}"/>
          </ac:picMkLst>
        </pc:picChg>
      </pc:sldChg>
      <pc:sldChg chg="delSp modSp add mod">
        <pc:chgData name="Mrs Rose" userId="4d9423ae-a1d0-4932-a71f-b76dd9fd292b" providerId="ADAL" clId="{4FB411A5-A134-4F78-8B03-8919341659F5}" dt="2026-09-02T13:37:27.528" v="246" actId="20577"/>
        <pc:sldMkLst>
          <pc:docMk/>
          <pc:sldMk cId="2426338960" sldId="295"/>
        </pc:sldMkLst>
        <pc:spChg chg="mod">
          <ac:chgData name="Mrs Rose" userId="4d9423ae-a1d0-4932-a71f-b76dd9fd292b" providerId="ADAL" clId="{4FB411A5-A134-4F78-8B03-8919341659F5}" dt="2026-09-02T13:37:27.528" v="246" actId="20577"/>
          <ac:spMkLst>
            <pc:docMk/>
            <pc:sldMk cId="2426338960" sldId="295"/>
            <ac:spMk id="8" creationId="{C9BCD79B-B752-08A0-C422-F17CDA2FF9E0}"/>
          </ac:spMkLst>
        </pc:spChg>
      </pc:sldChg>
    </pc:docChg>
  </pc:docChgLst>
  <pc:docChgLst>
    <pc:chgData name="Miss Roberts" userId="be30dbaf-7b71-49f4-8bbe-3a4229e316a9" providerId="ADAL" clId="{A41C23A3-283B-4ED3-913E-0E3D6A097232}"/>
    <pc:docChg chg="modSld">
      <pc:chgData name="Miss Roberts" userId="be30dbaf-7b71-49f4-8bbe-3a4229e316a9" providerId="ADAL" clId="{A41C23A3-283B-4ED3-913E-0E3D6A097232}" dt="2026-09-10T08:34:57.911" v="1" actId="20577"/>
      <pc:docMkLst>
        <pc:docMk/>
      </pc:docMkLst>
      <pc:sldChg chg="modSp mod">
        <pc:chgData name="Miss Roberts" userId="be30dbaf-7b71-49f4-8bbe-3a4229e316a9" providerId="ADAL" clId="{A41C23A3-283B-4ED3-913E-0E3D6A097232}" dt="2026-09-10T08:34:57.911" v="1" actId="20577"/>
        <pc:sldMkLst>
          <pc:docMk/>
          <pc:sldMk cId="3515145174" sldId="259"/>
        </pc:sldMkLst>
        <pc:spChg chg="mod">
          <ac:chgData name="Miss Roberts" userId="be30dbaf-7b71-49f4-8bbe-3a4229e316a9" providerId="ADAL" clId="{A41C23A3-283B-4ED3-913E-0E3D6A097232}" dt="2026-09-10T08:34:57.911" v="1" actId="20577"/>
          <ac:spMkLst>
            <pc:docMk/>
            <pc:sldMk cId="3515145174" sldId="259"/>
            <ac:spMk id="5" creationId="{77A03030-39AA-41F5-925A-D525A277E99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F9D11-EF5E-43D4-A29E-2E127E4B1E1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55594E-11BE-45BF-A7ED-5CAB9348C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5725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4E6B2D-F6F0-477C-9E36-F0E771E18890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9A294-D618-4152-862F-4F3A705931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082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365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dirty="0"/>
          </a:p>
          <a:p>
            <a:endParaRPr lang="en-GB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851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673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024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B9A294-D618-4152-862F-4F3A7059315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682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8977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544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070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991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75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04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93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230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386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359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A5B12A2-3077-428C-AF6A-7B8223C918BF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BB6BF19-126E-4B85-8F1C-E863E916E57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3477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11200" y="3764837"/>
            <a:ext cx="10885714" cy="58057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619" y="1320799"/>
            <a:ext cx="4126557" cy="412655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372231" y="4353475"/>
            <a:ext cx="4320627" cy="1085813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6000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Year 2 </a:t>
            </a:r>
          </a:p>
          <a:p>
            <a:pPr algn="ctr"/>
            <a:endParaRPr lang="en-GB" sz="6000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214" y="870856"/>
            <a:ext cx="5320661" cy="301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3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66" y="-731176"/>
            <a:ext cx="10058400" cy="1450757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Year 2 Team:</a:t>
            </a:r>
            <a:endParaRPr lang="en-GB" sz="36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28914" y="4632213"/>
            <a:ext cx="3011283" cy="637708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Miss Martin 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6666" y="1129936"/>
            <a:ext cx="10798629" cy="100067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14411" y="172528"/>
            <a:ext cx="4003126" cy="60050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Class teachers: 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646925" y="1344324"/>
            <a:ext cx="1728706" cy="6005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2EM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72967" y="4501857"/>
            <a:ext cx="3076048" cy="898419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Mrs Rose </a:t>
            </a:r>
          </a:p>
          <a:p>
            <a:pPr algn="ctr"/>
            <a:r>
              <a:rPr lang="en-GB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(Monday - Wednesday)</a:t>
            </a: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238509" y="1405733"/>
            <a:ext cx="1728706" cy="60050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2RK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89743" y="4510658"/>
            <a:ext cx="2849847" cy="90389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n-GB" sz="28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Mr Knight</a:t>
            </a:r>
          </a:p>
          <a:p>
            <a:pPr algn="ctr"/>
            <a:r>
              <a:rPr lang="en-GB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(Thursday - Friday)</a:t>
            </a:r>
          </a:p>
          <a:p>
            <a:pPr algn="ctr"/>
            <a:endParaRPr lang="en-GB" sz="28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n-GB" sz="2800" b="1" dirty="0">
              <a:solidFill>
                <a:schemeClr val="tx1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241" y="2237506"/>
            <a:ext cx="1593467" cy="21029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C90FBFE-21F3-479E-9F05-5EDFF16C1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7215" y="2089932"/>
            <a:ext cx="1593467" cy="239808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FDD1F6-6006-D22F-5977-C6A4EFDB3C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6926" y="2048339"/>
            <a:ext cx="1728706" cy="230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08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66" y="-731176"/>
            <a:ext cx="10058400" cy="1450757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Year 2 Team:</a:t>
            </a:r>
            <a:endParaRPr lang="en-GB" sz="36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740324" y="907212"/>
            <a:ext cx="4367089" cy="600501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Teaching Assistants:</a:t>
            </a:r>
          </a:p>
          <a:p>
            <a:pPr algn="ctr"/>
            <a:endParaRPr lang="en-GB" sz="28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096000" y="4764726"/>
            <a:ext cx="3799138" cy="557235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A03030-39AA-41F5-925A-D525A277E999}"/>
              </a:ext>
            </a:extLst>
          </p:cNvPr>
          <p:cNvSpPr txBox="1"/>
          <p:nvPr/>
        </p:nvSpPr>
        <p:spPr>
          <a:xfrm>
            <a:off x="6208382" y="4840838"/>
            <a:ext cx="3798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Poppins" panose="00000500000000000000" pitchFamily="2" charset="0"/>
                <a:cs typeface="Poppins" panose="00000500000000000000" pitchFamily="2" charset="0"/>
              </a:rPr>
              <a:t>Miss Hudson-Lambe  </a:t>
            </a:r>
          </a:p>
        </p:txBody>
      </p:sp>
      <p:sp>
        <p:nvSpPr>
          <p:cNvPr id="11" name="Rounded Rectangle 13">
            <a:extLst>
              <a:ext uri="{FF2B5EF4-FFF2-40B4-BE49-F238E27FC236}">
                <a16:creationId xmlns:a16="http://schemas.microsoft.com/office/drawing/2014/main" id="{706FEE62-B71F-492A-88BA-C6A209FF5DCF}"/>
              </a:ext>
            </a:extLst>
          </p:cNvPr>
          <p:cNvSpPr/>
          <p:nvPr/>
        </p:nvSpPr>
        <p:spPr>
          <a:xfrm>
            <a:off x="2823738" y="4793052"/>
            <a:ext cx="2077082" cy="557235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algn="ctr"/>
            <a:endParaRPr lang="en-GB" sz="2000" b="1" dirty="0">
              <a:solidFill>
                <a:schemeClr val="tx1">
                  <a:lumMod val="65000"/>
                  <a:lumOff val="3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B89374-CD5F-4DF2-9759-0D10C59FA014}"/>
              </a:ext>
            </a:extLst>
          </p:cNvPr>
          <p:cNvSpPr txBox="1"/>
          <p:nvPr/>
        </p:nvSpPr>
        <p:spPr>
          <a:xfrm>
            <a:off x="3021187" y="4840838"/>
            <a:ext cx="2277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Poppins" panose="00000500000000000000" pitchFamily="2" charset="0"/>
                <a:cs typeface="Poppins" panose="00000500000000000000" pitchFamily="2" charset="0"/>
              </a:rPr>
              <a:t>Miss Fade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85C84-7631-882C-3440-4E9F682A3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187" y="2064948"/>
            <a:ext cx="1640033" cy="24600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5B32283-62DF-CBC2-95EA-51283C5D5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1904" y="2061485"/>
            <a:ext cx="1847634" cy="246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45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8" y="268674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Vision and Values: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038" y="4352509"/>
            <a:ext cx="11512883" cy="17739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1963" y="1881470"/>
            <a:ext cx="2769031" cy="230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743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426" y="914400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does my child need to bring?</a:t>
            </a:r>
            <a:b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934" y="1837878"/>
            <a:ext cx="11043920" cy="419946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All stationery your child requires will be provided by the school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School planner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School reading book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Water bottle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Morning snack (fruit/veg)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Waterproof coat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Trainers (for break / lunchtime football) </a:t>
            </a:r>
          </a:p>
          <a:p>
            <a:pPr marL="0" indent="0">
              <a:buNone/>
            </a:pPr>
            <a:r>
              <a:rPr lang="en-GB" sz="28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*Please ensure all items are named – thank you!</a:t>
            </a:r>
            <a:endParaRPr lang="en-GB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 descr="83 Reusable Water Bottle Clip Art Illustrations &amp; Clip Art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331" y="265154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9533" y="2984720"/>
            <a:ext cx="1456196" cy="18099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331" y="5081048"/>
            <a:ext cx="1518108" cy="87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5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670" y="-340872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School uniform:</a:t>
            </a: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958501" y="1845734"/>
            <a:ext cx="6798736" cy="3444997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2936" y="1224608"/>
            <a:ext cx="12169064" cy="49398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Yellow polo shirt with school logo and grey V-neck jumper or cardigan</a:t>
            </a:r>
          </a:p>
          <a:p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Black trousers or shorts  / black knee-length skirt or pinafore  / yellow &amp; white checked summer dress </a:t>
            </a:r>
          </a:p>
          <a:p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Black socks (ankle or knee length) or black tights   </a:t>
            </a:r>
          </a:p>
          <a:p>
            <a:r>
              <a:rPr lang="en-GB" sz="2100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White socks with summer dresses only please</a:t>
            </a:r>
          </a:p>
          <a:p>
            <a:endParaRPr lang="en-GB" sz="2100" i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Black formal leather or leather-look school shoes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All hair at or below shoulder length must be tied back at all times</a:t>
            </a:r>
          </a:p>
          <a:p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Hair should be off the face, clipped back and not obscuring sight.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1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Hair ties should be in appropriate colours and styles suitable to blend with school uniform (yellow/white bands)</a:t>
            </a:r>
          </a:p>
        </p:txBody>
      </p:sp>
    </p:spTree>
    <p:extLst>
      <p:ext uri="{BB962C8B-B14F-4D97-AF65-F5344CB8AC3E}">
        <p14:creationId xmlns:p14="http://schemas.microsoft.com/office/powerpoint/2010/main" val="2108525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11" y="206658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P.E Kit: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76519" y="1845733"/>
            <a:ext cx="11241740" cy="44474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376517" y="1761250"/>
            <a:ext cx="116361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Emerald green short-sleeved polo shirt with logo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Plain black shorts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Short black socks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Plain black tracksuit for winter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Trainers only to be worn on P.E. days, but should be in school for break/lunchtime football.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Earrings must be removed &amp; hair tied back and off the face</a:t>
            </a:r>
          </a:p>
          <a:p>
            <a:r>
              <a:rPr lang="en-GB" sz="24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   No gym/cycling shorts or leggings please</a:t>
            </a:r>
          </a:p>
          <a:p>
            <a:endParaRPr lang="en-GB" sz="2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7012" y="0"/>
            <a:ext cx="5495364" cy="17078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71" y="4952167"/>
            <a:ext cx="6166877" cy="110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334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74844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Our Curriculum Intent: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05467"/>
            <a:ext cx="9262533" cy="485986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deliver a broad and balanced curriculum to develop a life-long love of learning. Our curriculum underpins our school vision statement of 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‘</a:t>
            </a:r>
            <a:r>
              <a:rPr lang="en-GB" sz="24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flourishing together’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as it is ambitious for all.  </a:t>
            </a:r>
          </a:p>
          <a:p>
            <a:pPr marL="0" indent="0">
              <a:buNone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7593" r="16574"/>
          <a:stretch/>
        </p:blipFill>
        <p:spPr>
          <a:xfrm>
            <a:off x="9262533" y="174844"/>
            <a:ext cx="2929467" cy="3093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0" y="3418631"/>
            <a:ext cx="1205653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Children will journey through St Mark’s with their passion for learning ignited and with their self-belief and wellbeing nurtured.</a:t>
            </a:r>
          </a:p>
          <a:p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Every child will have the opportunity to flourish and will leave us prepared for a future of possibilities. Our curriculum responds to the needs of our children and enables them to shine academically and flourish socially, emotionally, morally and culturally whilst </a:t>
            </a:r>
            <a:r>
              <a:rPr lang="en-GB" sz="24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‘loving God’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and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‘</a:t>
            </a:r>
            <a:r>
              <a:rPr lang="en-GB" sz="2400" b="1" i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serving others’.</a:t>
            </a: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 </a:t>
            </a:r>
          </a:p>
          <a:p>
            <a:pPr algn="ctr"/>
            <a:endParaRPr lang="en-GB" sz="20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7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547" y="-373374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How is the week structured?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013" y="1077383"/>
            <a:ext cx="11924453" cy="5238749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English (including reading, writing, grammar, spelling &amp; handwriting) and Maths are taught daily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timetable includes P.E, R.E, Science, French &amp; PSHE (including Trick Box)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Geography, History, Computing, Art &amp; Design, Design Technology and Music will be taught in units throughout the year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6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</a:t>
            </a:r>
            <a:r>
              <a:rPr lang="en-GB" sz="26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 each subject area is taught discretely, children are taught to appreciate the distinctive uniqueness of individual subjects and aspire to become future scientists, computer coders, historians, etc.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23910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72" y="-162285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Curriculum: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182" y="1288472"/>
            <a:ext cx="4703618" cy="51123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English: 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deliver our English lessons through the use of high-quality texts as a basis to develop the children’s writing and appreciation of spelling, punctuation and grammar.  Children will be given the opportunity to write for a range of contexts, purposes and audiences. </a:t>
            </a:r>
          </a:p>
          <a:p>
            <a:pPr marL="0" indent="0">
              <a:buNone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F1640010-49FE-C51E-59C6-63CF50E19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095" y="1818410"/>
            <a:ext cx="6073033" cy="3710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228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00" y="1964268"/>
            <a:ext cx="8636001" cy="40233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Language is a means to communicating effectively, but it is also the doorway to magical and exciting worlds.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Through a carefully planned and language-rich curriculum, we seek to enable our learners to become confident communicators, who are equipped to succeed now and in the future. 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Quality texts are at the heart of our curriculum and we seek to foster a love of reading. We recognise that fluency in reading enables children to have access to the full curriculum entitlement. We seek to develop a passion for reading for pleasure and enjoyment. </a:t>
            </a:r>
          </a:p>
        </p:txBody>
      </p:sp>
      <p:pic>
        <p:nvPicPr>
          <p:cNvPr id="1026" name="Picture 2" descr="Reading For Pleasure – Literacy For Pleas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1" y="3007359"/>
            <a:ext cx="3301999" cy="330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4000" y="934650"/>
            <a:ext cx="80184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importance of reading:</a:t>
            </a:r>
            <a:endParaRPr lang="en-GB" sz="4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219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3999" y="934650"/>
            <a:ext cx="98721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 selection of our Year 2  class texts:</a:t>
            </a:r>
            <a:endParaRPr lang="en-GB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74" y="1993299"/>
            <a:ext cx="1764491" cy="21596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920" y="2072508"/>
            <a:ext cx="1700215" cy="20011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7387" y="3231523"/>
            <a:ext cx="1672285" cy="21596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25522B-8063-49A1-A66A-DD564212B5A1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564" y="3231524"/>
            <a:ext cx="1998946" cy="21596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 descr="The Owl and the Pussy-cat">
            <a:extLst>
              <a:ext uri="{FF2B5EF4-FFF2-40B4-BE49-F238E27FC236}">
                <a16:creationId xmlns:a16="http://schemas.microsoft.com/office/drawing/2014/main" id="{E6F215A5-8569-4CB8-A0CD-2BC02DB540D4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5060" y="1993298"/>
            <a:ext cx="1700214" cy="21596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2841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9497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Curriculum: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47912"/>
            <a:ext cx="8229600" cy="42693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Maths: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use the White Rose scheme of learning to deliver high-quality mathematics lessons with a focus on developing the children’s mathematical fluency, as well as their ability to problem solve and apply their learning to different real-life contexts.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600" y="1096963"/>
            <a:ext cx="2831199" cy="28311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133" y="4195168"/>
            <a:ext cx="2454960" cy="19495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8" t="12698" r="14870" b="62434"/>
          <a:stretch/>
        </p:blipFill>
        <p:spPr>
          <a:xfrm>
            <a:off x="4822810" y="479727"/>
            <a:ext cx="4326466" cy="112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41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9497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Curriculum: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653645"/>
            <a:ext cx="8077200" cy="42693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2800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32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Religious Education: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As a Church of England school, faith and belief play a key role in the life of the school and our curriculum is centred around our vision statement of ‘loving God’. 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value R.E as a core subject and encourage an enquiry-based approach to learning about Christianity and other faiths.  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The children will have weekly R.E lessons, as well as daily acts of worship.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 </a:t>
            </a:r>
            <a:endParaRPr lang="en-GB" sz="24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endParaRPr lang="en-GB" sz="2400" b="1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endParaRPr lang="en-GB" dirty="0">
              <a:solidFill>
                <a:schemeClr val="bg1">
                  <a:lumMod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123" y="3373574"/>
            <a:ext cx="2959382" cy="16726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64855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BE10C-0FBA-BA57-A5FE-4B84732C5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PSHE &amp; RSE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E43DE8-C208-47B1-BB77-9D08177D0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2045" y="-131020"/>
            <a:ext cx="2286001" cy="228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5E047B-3AF5-4B28-A287-85A37F699100}"/>
              </a:ext>
            </a:extLst>
          </p:cNvPr>
          <p:cNvSpPr txBox="1"/>
          <p:nvPr/>
        </p:nvSpPr>
        <p:spPr>
          <a:xfrm>
            <a:off x="185600" y="1970657"/>
            <a:ext cx="454468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Poppins" panose="00000500000000000000" pitchFamily="2" charset="0"/>
                <a:cs typeface="Poppins" panose="00000500000000000000" pitchFamily="2" charset="0"/>
              </a:rPr>
              <a:t>This year we are using a new scheme of learning to enhance our delivery of the PSHE &amp; RSE curriculum.</a:t>
            </a:r>
          </a:p>
          <a:p>
            <a:endParaRPr lang="en-GB" sz="20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000" dirty="0">
                <a:latin typeface="Poppins" panose="00000500000000000000" pitchFamily="2" charset="0"/>
                <a:cs typeface="Poppins" panose="00000500000000000000" pitchFamily="2" charset="0"/>
              </a:rPr>
              <a:t>This is a spiral curriculum where topics are revisited throughout the child’s time at Primary school, in order to build on their prior learning. 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A267E22-4285-2476-E7CA-205F0DBE8C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0287" y="1737360"/>
            <a:ext cx="7583276" cy="440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03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Timetable: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" y="2146301"/>
            <a:ext cx="11155680" cy="438361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Daily act of worship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P.E: twice a week 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2EM: Monday and Tuesday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2RK: Monday and Friday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Spelling quiz on Monday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Library visit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b="1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4641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013" y="196427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Educational Visits: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013" y="2059093"/>
            <a:ext cx="10976187" cy="402336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enhance and enrich the curriculum through a variety of activities: educational trips and visitors, school performances, as well as extra-curricular lunchtime and after school clubs.</a:t>
            </a:r>
          </a:p>
          <a:p>
            <a:pPr marL="0" indent="0">
              <a:buNone/>
            </a:pPr>
            <a:r>
              <a:rPr lang="en-GB" sz="2800" u="sng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Trips and Visits – Dates TBC 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Autumn  – Visit from local firefighter</a:t>
            </a:r>
          </a:p>
          <a:p>
            <a:pPr marL="0" indent="0">
              <a:buNone/>
            </a:pPr>
            <a:r>
              <a:rPr lang="en-GB" sz="2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Spring – Beaulieu Motor Museum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2688" y="3373740"/>
            <a:ext cx="2457450" cy="18573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78122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Feedback: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7716" y="1470660"/>
            <a:ext cx="6292814" cy="44978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6266" y="1902797"/>
            <a:ext cx="503343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Focus on verbal feedback</a:t>
            </a:r>
          </a:p>
          <a:p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Dialogue with your child, focusing on their next steps</a:t>
            </a:r>
          </a:p>
          <a:p>
            <a:endParaRPr lang="en-GB" sz="32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Use of feedback code in books</a:t>
            </a:r>
          </a:p>
          <a:p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620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217" y="803044"/>
            <a:ext cx="10481036" cy="1303867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Home learning</a:t>
            </a:r>
            <a:br>
              <a:rPr lang="en-GB" sz="4400" b="1" dirty="0">
                <a:latin typeface="Poppins" panose="00000500000000000000" pitchFamily="2" charset="0"/>
                <a:cs typeface="Poppins" panose="00000500000000000000" pitchFamily="2" charset="0"/>
              </a:rPr>
            </a:br>
            <a:endParaRPr lang="en-GB" sz="44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180" y="1920489"/>
            <a:ext cx="9628323" cy="361403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expectation:  1 x maths task  /  daily reading /  spellings  </a:t>
            </a:r>
          </a:p>
          <a:p>
            <a:pPr marL="0" indent="0">
              <a:buNone/>
            </a:pP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Maths task: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Accessed via Microsoft Teams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Consolidates learning covered in class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Set on a Friday and due in by 7pm the following Wednesday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sz="28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656" y="0"/>
            <a:ext cx="1713560" cy="1713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2216" y="3513114"/>
            <a:ext cx="2287043" cy="261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7256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351584" y="2443904"/>
            <a:ext cx="5040560" cy="4706496"/>
          </a:xfrm>
        </p:spPr>
        <p:txBody>
          <a:bodyPr>
            <a:normAutofit/>
          </a:bodyPr>
          <a:lstStyle/>
          <a:p>
            <a:endParaRPr lang="en-GB" sz="1800" dirty="0"/>
          </a:p>
          <a:p>
            <a:pPr>
              <a:buNone/>
            </a:pPr>
            <a:endParaRPr lang="en-GB" sz="1800" dirty="0"/>
          </a:p>
          <a:p>
            <a:endParaRPr lang="en-GB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191" y="3985468"/>
            <a:ext cx="2110350" cy="2110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793" y="4355825"/>
            <a:ext cx="2991574" cy="13696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1546" y="4283614"/>
            <a:ext cx="5516564" cy="10270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172" y="446038"/>
            <a:ext cx="11601450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Reading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 - children are asked to read a wide variety of genres at least 4 times a week at home.  Please sign their planner each week to acknowledge this.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Weekly spellings 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 focus on spelling patterns and common exception words. Words will be accessible to practise on Spelling Shed.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Times tables </a:t>
            </a:r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– we will focus on x2, x5, x10 over the course of the year. </a:t>
            </a:r>
          </a:p>
        </p:txBody>
      </p:sp>
    </p:spTree>
    <p:extLst>
      <p:ext uri="{BB962C8B-B14F-4D97-AF65-F5344CB8AC3E}">
        <p14:creationId xmlns:p14="http://schemas.microsoft.com/office/powerpoint/2010/main" val="28458454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277" y="5137380"/>
            <a:ext cx="10341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use Marvellous Me to share updates on your child’s learning and celebrate their success.  </a:t>
            </a:r>
            <a:endParaRPr lang="en-GB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677" y="653885"/>
            <a:ext cx="10341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Marvellous Me:</a:t>
            </a:r>
            <a:endParaRPr lang="en-GB" sz="4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256" y="2054807"/>
            <a:ext cx="4663503" cy="26447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3367" y="1709843"/>
            <a:ext cx="3640465" cy="333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113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9800" y="2461171"/>
            <a:ext cx="557526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will continue to post a weekly summary of your child’s learning on Microsoft TEAMS. We will also endeavour to inform you of what we will be covering during the following week.</a:t>
            </a:r>
            <a:endParaRPr lang="en-GB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677" y="653885"/>
            <a:ext cx="10341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 week in a few words:</a:t>
            </a:r>
            <a:endParaRPr lang="en-GB" sz="4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8181" y="0"/>
            <a:ext cx="2373925" cy="237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4716" y="2373925"/>
            <a:ext cx="5489157" cy="31957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724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C123B-9395-A3D2-7156-6C8289CE2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you help the school?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A11D55-6289-C24C-0F27-6EFC69A1B0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1616" y="421697"/>
            <a:ext cx="1857375" cy="18573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8C6D09-A49B-906F-C6B2-B9ACA8ABA31F}"/>
              </a:ext>
            </a:extLst>
          </p:cNvPr>
          <p:cNvSpPr txBox="1"/>
          <p:nvPr/>
        </p:nvSpPr>
        <p:spPr>
          <a:xfrm>
            <a:off x="758537" y="2279072"/>
            <a:ext cx="72736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</a:rPr>
              <a:t>S&amp;PA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BCD79B-B752-08A0-C422-F17CDA2FF9E0}"/>
              </a:ext>
            </a:extLst>
          </p:cNvPr>
          <p:cNvSpPr txBox="1"/>
          <p:nvPr/>
        </p:nvSpPr>
        <p:spPr>
          <a:xfrm>
            <a:off x="758537" y="3470933"/>
            <a:ext cx="9320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Volunteer readers</a:t>
            </a:r>
          </a:p>
        </p:txBody>
      </p:sp>
    </p:spTree>
    <p:extLst>
      <p:ext uri="{BB962C8B-B14F-4D97-AF65-F5344CB8AC3E}">
        <p14:creationId xmlns:p14="http://schemas.microsoft.com/office/powerpoint/2010/main" val="24263389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451704" y="4688920"/>
            <a:ext cx="10058400" cy="1450757"/>
          </a:xfrm>
        </p:spPr>
        <p:txBody>
          <a:bodyPr/>
          <a:lstStyle/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Any questions? 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583" y="1989490"/>
            <a:ext cx="5269944" cy="3161967"/>
          </a:xfrm>
          <a:prstGeom prst="rect">
            <a:avLst/>
          </a:prstGeom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31904" y="275891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Thank you for listening.</a:t>
            </a:r>
          </a:p>
        </p:txBody>
      </p:sp>
    </p:spTree>
    <p:extLst>
      <p:ext uri="{BB962C8B-B14F-4D97-AF65-F5344CB8AC3E}">
        <p14:creationId xmlns:p14="http://schemas.microsoft.com/office/powerpoint/2010/main" val="76724329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Custom 11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FFFF66"/>
      </a:accent1>
      <a:accent2>
        <a:srgbClr val="B2B2B2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f52524c-55d6-4dd9-9fd6-689585df6b7c" xsi:nil="true"/>
    <lcf76f155ced4ddcb4097134ff3c332f xmlns="231b1ae9-e087-49e5-96fc-82494f4ee1b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4B63861F029C4A8A46F1E35482CB45" ma:contentTypeVersion="13" ma:contentTypeDescription="Create a new document." ma:contentTypeScope="" ma:versionID="9ddee1493bf8220807c0eb865ec13823">
  <xsd:schema xmlns:xsd="http://www.w3.org/2001/XMLSchema" xmlns:xs="http://www.w3.org/2001/XMLSchema" xmlns:p="http://schemas.microsoft.com/office/2006/metadata/properties" xmlns:ns2="231b1ae9-e087-49e5-96fc-82494f4ee1bd" xmlns:ns3="bf52524c-55d6-4dd9-9fd6-689585df6b7c" targetNamespace="http://schemas.microsoft.com/office/2006/metadata/properties" ma:root="true" ma:fieldsID="ab7e7308f6711a5d2b45adcd907be189" ns2:_="" ns3:_="">
    <xsd:import namespace="231b1ae9-e087-49e5-96fc-82494f4ee1bd"/>
    <xsd:import namespace="bf52524c-55d6-4dd9-9fd6-689585df6b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1b1ae9-e087-49e5-96fc-82494f4ee1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3af19dd-01da-46ad-8136-a101d72269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52524c-55d6-4dd9-9fd6-689585df6b7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3bd0835-5175-4059-b18f-3ad018f609d4}" ma:internalName="TaxCatchAll" ma:showField="CatchAllData" ma:web="bf52524c-55d6-4dd9-9fd6-689585df6b7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F298CE-EC4F-48A2-8254-85DA8E0F4D9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29F4E4-E52B-4396-A2A3-6C7632851FFA}">
  <ds:schemaRefs>
    <ds:schemaRef ds:uri="http://schemas.microsoft.com/office/2006/metadata/properties"/>
    <ds:schemaRef ds:uri="http://schemas.microsoft.com/office/infopath/2007/PartnerControls"/>
    <ds:schemaRef ds:uri="bf52524c-55d6-4dd9-9fd6-689585df6b7c"/>
    <ds:schemaRef ds:uri="231b1ae9-e087-49e5-96fc-82494f4ee1bd"/>
  </ds:schemaRefs>
</ds:datastoreItem>
</file>

<file path=customXml/itemProps3.xml><?xml version="1.0" encoding="utf-8"?>
<ds:datastoreItem xmlns:ds="http://schemas.openxmlformats.org/officeDocument/2006/customXml" ds:itemID="{715ABD1D-5D8F-43E8-93F0-81EF306940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1b1ae9-e087-49e5-96fc-82494f4ee1bd"/>
    <ds:schemaRef ds:uri="bf52524c-55d6-4dd9-9fd6-689585df6b7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668</TotalTime>
  <Words>1131</Words>
  <Application>Microsoft Office PowerPoint</Application>
  <PresentationFormat>Widescreen</PresentationFormat>
  <Paragraphs>138</Paragraphs>
  <Slides>24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Poppins</vt:lpstr>
      <vt:lpstr>Wingdings</vt:lpstr>
      <vt:lpstr>Retrospect</vt:lpstr>
      <vt:lpstr>PowerPoint Presentation</vt:lpstr>
      <vt:lpstr>The Year 2 Team:</vt:lpstr>
      <vt:lpstr>The Year 2 Team:</vt:lpstr>
      <vt:lpstr>Vision and Values:</vt:lpstr>
      <vt:lpstr>What does my child need to bring? </vt:lpstr>
      <vt:lpstr>School uniform:</vt:lpstr>
      <vt:lpstr>P.E Kit:</vt:lpstr>
      <vt:lpstr>Our Curriculum Intent:</vt:lpstr>
      <vt:lpstr>How is the week structured?</vt:lpstr>
      <vt:lpstr>Curriculum:</vt:lpstr>
      <vt:lpstr>PowerPoint Presentation</vt:lpstr>
      <vt:lpstr>PowerPoint Presentation</vt:lpstr>
      <vt:lpstr>Curriculum:</vt:lpstr>
      <vt:lpstr>Curriculum:</vt:lpstr>
      <vt:lpstr>PSHE &amp; RSE</vt:lpstr>
      <vt:lpstr>Weekly Timetable:</vt:lpstr>
      <vt:lpstr>Educational Visits:</vt:lpstr>
      <vt:lpstr>Feedback:</vt:lpstr>
      <vt:lpstr>Home learning </vt:lpstr>
      <vt:lpstr>PowerPoint Presentation</vt:lpstr>
      <vt:lpstr>PowerPoint Presentation</vt:lpstr>
      <vt:lpstr>PowerPoint Presentation</vt:lpstr>
      <vt:lpstr>How can you help the school?</vt:lpstr>
      <vt:lpstr>Any questions? …</vt:lpstr>
    </vt:vector>
  </TitlesOfParts>
  <Company>St Marks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Roberts</dc:creator>
  <cp:lastModifiedBy>Miss Roberts</cp:lastModifiedBy>
  <cp:revision>77</cp:revision>
  <cp:lastPrinted>2023-09-04T12:40:39Z</cp:lastPrinted>
  <dcterms:created xsi:type="dcterms:W3CDTF">2022-08-13T13:31:54Z</dcterms:created>
  <dcterms:modified xsi:type="dcterms:W3CDTF">2026-09-10T08:35:05Z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0x010100954B63861F029C4A8A46F1E35482CB45</vt:lpwstr>
  </property>
  <property fmtid="{D5CDD505-2E9C-101B-9397-08002B2CF9AE}" pid="3" name="Order">
    <vt:r8>1829600</vt:r8>
  </property>
  <property fmtid="{D5CDD505-2E9C-101B-9397-08002B2CF9AE}" pid="4" name="MediaServiceImageTags">
    <vt:lpwstr/>
  </property>
</Properties>
</file>